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5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</p:sldIdLst>
  <p:sldSz cy="5143500" cx="9144000"/>
  <p:notesSz cx="6858000" cy="9144000"/>
  <p:embeddedFontLst>
    <p:embeddedFont>
      <p:font typeface="Poppins"/>
      <p:regular r:id="rId44"/>
      <p:bold r:id="rId45"/>
      <p:italic r:id="rId46"/>
      <p:boldItalic r:id="rId47"/>
    </p:embeddedFont>
    <p:embeddedFont>
      <p:font typeface="Lato"/>
      <p:regular r:id="rId48"/>
      <p:bold r:id="rId49"/>
      <p:italic r:id="rId50"/>
      <p:boldItalic r:id="rId5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7A03C82-0BCC-444A-A72B-76553BB1D6C3}">
  <a:tblStyle styleId="{27A03C82-0BCC-444A-A72B-76553BB1D6C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font" Target="fonts/Poppins-regular.fntdata"/><Relationship Id="rId43" Type="http://schemas.openxmlformats.org/officeDocument/2006/relationships/slide" Target="slides/slide38.xml"/><Relationship Id="rId46" Type="http://schemas.openxmlformats.org/officeDocument/2006/relationships/font" Target="fonts/Poppins-italic.fntdata"/><Relationship Id="rId45" Type="http://schemas.openxmlformats.org/officeDocument/2006/relationships/font" Target="fonts/Poppins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font" Target="fonts/Lato-regular.fntdata"/><Relationship Id="rId47" Type="http://schemas.openxmlformats.org/officeDocument/2006/relationships/font" Target="fonts/Poppins-boldItalic.fntdata"/><Relationship Id="rId49" Type="http://schemas.openxmlformats.org/officeDocument/2006/relationships/font" Target="fonts/Lato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font" Target="fonts/Lato-boldItalic.fntdata"/><Relationship Id="rId50" Type="http://schemas.openxmlformats.org/officeDocument/2006/relationships/font" Target="fonts/Lato-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1213df5d3f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5" name="Google Shape;325;g1213df5d3f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12136d77560_0_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Google Shape;383;g12136d77560_0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12136d77560_0_1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Google Shape;390;g12136d77560_0_1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12136d77560_0_1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7" name="Google Shape;397;g12136d77560_0_1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g12136d77560_0_1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4" name="Google Shape;404;g12136d77560_0_1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g12136d77560_0_1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1" name="Google Shape;411;g12136d77560_0_1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1213df5d3f2_1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8" name="Google Shape;418;g1213df5d3f2_1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g12136d77560_0_1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5" name="Google Shape;425;g12136d77560_0_1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g12136d77560_0_1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2" name="Google Shape;432;g12136d77560_0_1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g12136d77560_0_1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7" name="Google Shape;437;g12136d77560_0_1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g12136d77560_0_2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3" name="Google Shape;443;g12136d77560_0_2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g1213df5d3f2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2" name="Google Shape;332;g1213df5d3f2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g12136d77560_0_1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9" name="Google Shape;449;g12136d77560_0_1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g11aa779c08b_1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6" name="Google Shape;456;g11aa779c08b_1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0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g1213df5d3f2_1_1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2" name="Google Shape;472;g1213df5d3f2_1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g1213df5d3f2_1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8" name="Google Shape;478;g1213df5d3f2_1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g1213df5d3f2_1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7" name="Google Shape;487;g1213df5d3f2_1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g1213df5d3f2_1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5" name="Google Shape;495;g1213df5d3f2_1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g1213df5d3f2_1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3" name="Google Shape;503;g1213df5d3f2_1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1213df5d3f2_1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1" name="Google Shape;511;g1213df5d3f2_1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5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g1213df5d3f2_1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7" name="Google Shape;517;g1213df5d3f2_1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g1213df5d3f2_1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3" name="Google Shape;523;g1213df5d3f2_1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1209e9b263e_0_3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1" name="Google Shape;341;g1209e9b263e_0_3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g1213df5d3f2_1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1" name="Google Shape;531;g1213df5d3f2_1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g1209e9b263e_0_3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1" name="Google Shape;541;g1209e9b263e_0_3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7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g12136d77560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9" name="Google Shape;549;g12136d77560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8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g12136d77560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0" name="Google Shape;560;g12136d77560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7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g12136d77560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9" name="Google Shape;569;g12136d77560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0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Google Shape;581;g12136d77560_0_1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2" name="Google Shape;582;g12136d77560_0_1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9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g12136d77560_0_1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1" name="Google Shape;591;g12136d77560_0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0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601;g12136d77560_0_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2" name="Google Shape;602;g12136d77560_0_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3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Google Shape;614;g12136d77560_0_1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5" name="Google Shape;615;g12136d77560_0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12136d77560_0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7" name="Google Shape;347;g12136d77560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12136d77560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3" name="Google Shape;353;g12136d77560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12136d77560_0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8" name="Google Shape;358;g12136d77560_0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12136d77560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" name="Google Shape;363;g12136d77560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12136d77560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3" name="Google Shape;373;g12136d77560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12136d77560_0_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8" name="Google Shape;378;g12136d77560_0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gradFill>
          <a:gsLst>
            <a:gs pos="0">
              <a:schemeClr val="accent4"/>
            </a:gs>
            <a:gs pos="100000">
              <a:schemeClr val="accent3"/>
            </a:gs>
          </a:gsLst>
          <a:lin ang="5400012" scaled="0"/>
        </a:grad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457200" y="457200"/>
            <a:ext cx="8229600" cy="22587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b="1"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b="1"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b="1"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b="1"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b="1"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b="1"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b="1"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b="1"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457200" y="2716075"/>
            <a:ext cx="8229600" cy="1970100"/>
          </a:xfrm>
          <a:prstGeom prst="rect">
            <a:avLst/>
          </a:prstGeom>
        </p:spPr>
        <p:txBody>
          <a:bodyPr anchorCtr="0" anchor="t" bIns="0" lIns="0" spcFirstLastPara="1" rIns="0" wrap="square" tIns="34745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grpSp>
        <p:nvGrpSpPr>
          <p:cNvPr id="11" name="Google Shape;11;p2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12" name="Google Shape;12;p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7" name="Google Shape;17;p2"/>
          <p:cNvSpPr txBox="1"/>
          <p:nvPr/>
        </p:nvSpPr>
        <p:spPr>
          <a:xfrm>
            <a:off x="8330425" y="4686300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chemeClr val="accent5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chemeClr val="accent5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ur column">
  <p:cSld name="TITLE_ONLY_1_4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1"/>
          <p:cNvSpPr/>
          <p:nvPr/>
        </p:nvSpPr>
        <p:spPr>
          <a:xfrm>
            <a:off x="457200" y="1487200"/>
            <a:ext cx="1883700" cy="3032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442913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1"/>
          <p:cNvSpPr/>
          <p:nvPr/>
        </p:nvSpPr>
        <p:spPr>
          <a:xfrm>
            <a:off x="2572500" y="1487200"/>
            <a:ext cx="1883700" cy="3032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442913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11"/>
          <p:cNvSpPr/>
          <p:nvPr/>
        </p:nvSpPr>
        <p:spPr>
          <a:xfrm>
            <a:off x="4687800" y="1487200"/>
            <a:ext cx="1883700" cy="3032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442913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11"/>
          <p:cNvSpPr/>
          <p:nvPr/>
        </p:nvSpPr>
        <p:spPr>
          <a:xfrm>
            <a:off x="6803100" y="1487200"/>
            <a:ext cx="1883700" cy="3032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442913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11"/>
          <p:cNvSpPr/>
          <p:nvPr/>
        </p:nvSpPr>
        <p:spPr>
          <a:xfrm>
            <a:off x="6803099" y="1491324"/>
            <a:ext cx="1883700" cy="3032400"/>
          </a:xfrm>
          <a:prstGeom prst="rect">
            <a:avLst/>
          </a:prstGeom>
          <a:noFill/>
          <a:ln cap="flat" cmpd="sng" w="28575">
            <a:solidFill>
              <a:srgbClr val="45B0C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11"/>
          <p:cNvSpPr/>
          <p:nvPr/>
        </p:nvSpPr>
        <p:spPr>
          <a:xfrm>
            <a:off x="2572500" y="1487200"/>
            <a:ext cx="1883700" cy="3032400"/>
          </a:xfrm>
          <a:prstGeom prst="rect">
            <a:avLst/>
          </a:prstGeom>
          <a:noFill/>
          <a:ln cap="flat" cmpd="sng" w="28575">
            <a:solidFill>
              <a:srgbClr val="4D6D8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1"/>
          <p:cNvSpPr/>
          <p:nvPr/>
        </p:nvSpPr>
        <p:spPr>
          <a:xfrm>
            <a:off x="457200" y="1487200"/>
            <a:ext cx="1883700" cy="3032400"/>
          </a:xfrm>
          <a:prstGeom prst="rect">
            <a:avLst/>
          </a:prstGeom>
          <a:noFill/>
          <a:ln cap="flat" cmpd="sng" w="28575">
            <a:solidFill>
              <a:srgbClr val="454F5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11"/>
          <p:cNvSpPr/>
          <p:nvPr/>
        </p:nvSpPr>
        <p:spPr>
          <a:xfrm>
            <a:off x="4687799" y="1491324"/>
            <a:ext cx="1883700" cy="3032400"/>
          </a:xfrm>
          <a:prstGeom prst="rect">
            <a:avLst/>
          </a:prstGeom>
          <a:noFill/>
          <a:ln cap="flat" cmpd="sng" w="28575">
            <a:solidFill>
              <a:srgbClr val="4C8EA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11"/>
          <p:cNvSpPr txBox="1"/>
          <p:nvPr/>
        </p:nvSpPr>
        <p:spPr>
          <a:xfrm>
            <a:off x="457200" y="1487200"/>
            <a:ext cx="1883700" cy="457200"/>
          </a:xfrm>
          <a:prstGeom prst="rect">
            <a:avLst/>
          </a:prstGeom>
          <a:solidFill>
            <a:srgbClr val="454F5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11"/>
          <p:cNvSpPr txBox="1"/>
          <p:nvPr/>
        </p:nvSpPr>
        <p:spPr>
          <a:xfrm>
            <a:off x="2572498" y="1487200"/>
            <a:ext cx="1883700" cy="464100"/>
          </a:xfrm>
          <a:prstGeom prst="rect">
            <a:avLst/>
          </a:prstGeom>
          <a:solidFill>
            <a:srgbClr val="4D6D8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11"/>
          <p:cNvSpPr txBox="1"/>
          <p:nvPr/>
        </p:nvSpPr>
        <p:spPr>
          <a:xfrm>
            <a:off x="6803094" y="1487200"/>
            <a:ext cx="1883700" cy="464100"/>
          </a:xfrm>
          <a:prstGeom prst="rect">
            <a:avLst/>
          </a:prstGeom>
          <a:solidFill>
            <a:srgbClr val="45B0C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1"/>
          <p:cNvSpPr txBox="1"/>
          <p:nvPr>
            <p:ph type="title"/>
          </p:nvPr>
        </p:nvSpPr>
        <p:spPr>
          <a:xfrm>
            <a:off x="457200" y="457200"/>
            <a:ext cx="8229600" cy="6078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272E37"/>
              </a:buClr>
              <a:buSzPts val="3000"/>
              <a:buFont typeface="Poppins"/>
              <a:buNone/>
              <a:defRPr b="1">
                <a:solidFill>
                  <a:srgbClr val="272E37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02" name="Google Shape;102;p11"/>
          <p:cNvSpPr txBox="1"/>
          <p:nvPr>
            <p:ph idx="1" type="body"/>
          </p:nvPr>
        </p:nvSpPr>
        <p:spPr>
          <a:xfrm>
            <a:off x="571500" y="2173000"/>
            <a:ext cx="1655100" cy="2118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>
              <a:spcBef>
                <a:spcPts val="80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rtl="0">
              <a:spcBef>
                <a:spcPts val="80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0">
              <a:spcBef>
                <a:spcPts val="80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>
              <a:spcBef>
                <a:spcPts val="80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>
              <a:spcBef>
                <a:spcPts val="80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>
              <a:spcBef>
                <a:spcPts val="80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>
              <a:spcBef>
                <a:spcPts val="80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>
              <a:spcBef>
                <a:spcPts val="800"/>
              </a:spcBef>
              <a:spcAft>
                <a:spcPts val="80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103" name="Google Shape;103;p11"/>
          <p:cNvSpPr txBox="1"/>
          <p:nvPr>
            <p:ph idx="2" type="subTitle"/>
          </p:nvPr>
        </p:nvSpPr>
        <p:spPr>
          <a:xfrm>
            <a:off x="571500" y="1491950"/>
            <a:ext cx="16551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oppins"/>
              <a:buNone/>
              <a:defRPr b="1" sz="14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104" name="Google Shape;104;p11"/>
          <p:cNvSpPr txBox="1"/>
          <p:nvPr/>
        </p:nvSpPr>
        <p:spPr>
          <a:xfrm>
            <a:off x="8330425" y="0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rgbClr val="999999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rgbClr val="999999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5" name="Google Shape;105;p11"/>
          <p:cNvSpPr txBox="1"/>
          <p:nvPr>
            <p:ph idx="3" type="body"/>
          </p:nvPr>
        </p:nvSpPr>
        <p:spPr>
          <a:xfrm>
            <a:off x="2686800" y="2173000"/>
            <a:ext cx="1655100" cy="2118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>
              <a:spcBef>
                <a:spcPts val="80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rtl="0">
              <a:spcBef>
                <a:spcPts val="80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0">
              <a:spcBef>
                <a:spcPts val="80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>
              <a:spcBef>
                <a:spcPts val="80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>
              <a:spcBef>
                <a:spcPts val="80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>
              <a:spcBef>
                <a:spcPts val="80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>
              <a:spcBef>
                <a:spcPts val="80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>
              <a:spcBef>
                <a:spcPts val="800"/>
              </a:spcBef>
              <a:spcAft>
                <a:spcPts val="80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106" name="Google Shape;106;p11"/>
          <p:cNvSpPr txBox="1"/>
          <p:nvPr>
            <p:ph idx="4" type="body"/>
          </p:nvPr>
        </p:nvSpPr>
        <p:spPr>
          <a:xfrm>
            <a:off x="6917399" y="2173000"/>
            <a:ext cx="1655100" cy="2118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>
              <a:spcBef>
                <a:spcPts val="80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rtl="0">
              <a:spcBef>
                <a:spcPts val="80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0">
              <a:spcBef>
                <a:spcPts val="80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>
              <a:spcBef>
                <a:spcPts val="80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>
              <a:spcBef>
                <a:spcPts val="80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>
              <a:spcBef>
                <a:spcPts val="80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>
              <a:spcBef>
                <a:spcPts val="80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>
              <a:spcBef>
                <a:spcPts val="800"/>
              </a:spcBef>
              <a:spcAft>
                <a:spcPts val="80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107" name="Google Shape;107;p11"/>
          <p:cNvSpPr txBox="1"/>
          <p:nvPr>
            <p:ph idx="5" type="subTitle"/>
          </p:nvPr>
        </p:nvSpPr>
        <p:spPr>
          <a:xfrm>
            <a:off x="2686798" y="1487200"/>
            <a:ext cx="16551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oppins"/>
              <a:buNone/>
              <a:defRPr b="1" sz="14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108" name="Google Shape;108;p11"/>
          <p:cNvSpPr txBox="1"/>
          <p:nvPr>
            <p:ph idx="6" type="subTitle"/>
          </p:nvPr>
        </p:nvSpPr>
        <p:spPr>
          <a:xfrm>
            <a:off x="6917394" y="1487200"/>
            <a:ext cx="16551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oppins"/>
              <a:buNone/>
              <a:defRPr b="1" sz="14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109" name="Google Shape;109;p11"/>
          <p:cNvSpPr txBox="1"/>
          <p:nvPr/>
        </p:nvSpPr>
        <p:spPr>
          <a:xfrm>
            <a:off x="4687796" y="1491950"/>
            <a:ext cx="1883700" cy="464100"/>
          </a:xfrm>
          <a:prstGeom prst="rect">
            <a:avLst/>
          </a:prstGeom>
          <a:solidFill>
            <a:srgbClr val="4C8EA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11"/>
          <p:cNvSpPr txBox="1"/>
          <p:nvPr>
            <p:ph idx="7" type="body"/>
          </p:nvPr>
        </p:nvSpPr>
        <p:spPr>
          <a:xfrm>
            <a:off x="4802099" y="2176902"/>
            <a:ext cx="1655100" cy="2118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>
              <a:spcBef>
                <a:spcPts val="80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rtl="0">
              <a:spcBef>
                <a:spcPts val="80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0">
              <a:spcBef>
                <a:spcPts val="80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>
              <a:spcBef>
                <a:spcPts val="80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>
              <a:spcBef>
                <a:spcPts val="80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>
              <a:spcBef>
                <a:spcPts val="80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>
              <a:spcBef>
                <a:spcPts val="80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>
              <a:spcBef>
                <a:spcPts val="800"/>
              </a:spcBef>
              <a:spcAft>
                <a:spcPts val="80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111" name="Google Shape;111;p11"/>
          <p:cNvSpPr txBox="1"/>
          <p:nvPr>
            <p:ph idx="8" type="subTitle"/>
          </p:nvPr>
        </p:nvSpPr>
        <p:spPr>
          <a:xfrm>
            <a:off x="4802096" y="1491950"/>
            <a:ext cx="16551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oppins"/>
              <a:buNone/>
              <a:defRPr b="1" sz="14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475">
          <p15:clr>
            <a:srgbClr val="FA7B17"/>
          </p15:clr>
        </p15:guide>
        <p15:guide id="2" pos="1620">
          <p15:clr>
            <a:srgbClr val="FA7B17"/>
          </p15:clr>
        </p15:guide>
        <p15:guide id="3" pos="2807">
          <p15:clr>
            <a:srgbClr val="FA7B17"/>
          </p15:clr>
        </p15:guide>
        <p15:guide id="4" pos="2953">
          <p15:clr>
            <a:srgbClr val="FA7B17"/>
          </p15:clr>
        </p15:guide>
        <p15:guide id="5" pos="4140">
          <p15:clr>
            <a:srgbClr val="FA7B17"/>
          </p15:clr>
        </p15:guide>
        <p15:guide id="6" pos="4285">
          <p15:clr>
            <a:srgbClr val="FA7B17"/>
          </p15:clr>
        </p15:guide>
        <p15:guide id="7" orient="horz" pos="937">
          <p15:clr>
            <a:srgbClr val="FA7B17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column numbered">
  <p:cSld name="TITLE_ONLY_1_3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2"/>
          <p:cNvSpPr/>
          <p:nvPr/>
        </p:nvSpPr>
        <p:spPr>
          <a:xfrm>
            <a:off x="457200" y="1261875"/>
            <a:ext cx="2587800" cy="34242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442913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12"/>
          <p:cNvSpPr/>
          <p:nvPr/>
        </p:nvSpPr>
        <p:spPr>
          <a:xfrm>
            <a:off x="3278100" y="1261875"/>
            <a:ext cx="2587800" cy="34242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442913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12"/>
          <p:cNvSpPr/>
          <p:nvPr/>
        </p:nvSpPr>
        <p:spPr>
          <a:xfrm>
            <a:off x="6099000" y="1266532"/>
            <a:ext cx="2587800" cy="34242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442913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12"/>
          <p:cNvSpPr/>
          <p:nvPr/>
        </p:nvSpPr>
        <p:spPr>
          <a:xfrm>
            <a:off x="6098994" y="1266532"/>
            <a:ext cx="2587800" cy="3424200"/>
          </a:xfrm>
          <a:prstGeom prst="rect">
            <a:avLst/>
          </a:prstGeom>
          <a:noFill/>
          <a:ln cap="flat" cmpd="sng" w="28575">
            <a:solidFill>
              <a:srgbClr val="45B0C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12"/>
          <p:cNvSpPr/>
          <p:nvPr/>
        </p:nvSpPr>
        <p:spPr>
          <a:xfrm>
            <a:off x="3278100" y="1261875"/>
            <a:ext cx="2587800" cy="3424200"/>
          </a:xfrm>
          <a:prstGeom prst="rect">
            <a:avLst/>
          </a:prstGeom>
          <a:noFill/>
          <a:ln cap="flat" cmpd="sng" w="28575">
            <a:solidFill>
              <a:srgbClr val="4E7D9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12"/>
          <p:cNvSpPr/>
          <p:nvPr/>
        </p:nvSpPr>
        <p:spPr>
          <a:xfrm>
            <a:off x="457200" y="1261875"/>
            <a:ext cx="2587800" cy="3424200"/>
          </a:xfrm>
          <a:prstGeom prst="rect">
            <a:avLst/>
          </a:prstGeom>
          <a:noFill/>
          <a:ln cap="flat" cmpd="sng" w="28575">
            <a:solidFill>
              <a:srgbClr val="454F5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12"/>
          <p:cNvSpPr txBox="1"/>
          <p:nvPr/>
        </p:nvSpPr>
        <p:spPr>
          <a:xfrm>
            <a:off x="457200" y="1261875"/>
            <a:ext cx="2587800" cy="457200"/>
          </a:xfrm>
          <a:prstGeom prst="rect">
            <a:avLst/>
          </a:prstGeom>
          <a:solidFill>
            <a:srgbClr val="454F5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12"/>
          <p:cNvSpPr txBox="1"/>
          <p:nvPr/>
        </p:nvSpPr>
        <p:spPr>
          <a:xfrm>
            <a:off x="3278100" y="1261875"/>
            <a:ext cx="2587800" cy="464100"/>
          </a:xfrm>
          <a:prstGeom prst="rect">
            <a:avLst/>
          </a:prstGeom>
          <a:solidFill>
            <a:srgbClr val="4E7D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12"/>
          <p:cNvSpPr txBox="1"/>
          <p:nvPr/>
        </p:nvSpPr>
        <p:spPr>
          <a:xfrm>
            <a:off x="6098994" y="1261875"/>
            <a:ext cx="2587800" cy="464100"/>
          </a:xfrm>
          <a:prstGeom prst="rect">
            <a:avLst/>
          </a:prstGeom>
          <a:solidFill>
            <a:srgbClr val="45B0C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12"/>
          <p:cNvSpPr txBox="1"/>
          <p:nvPr>
            <p:ph type="title"/>
          </p:nvPr>
        </p:nvSpPr>
        <p:spPr>
          <a:xfrm>
            <a:off x="457200" y="457200"/>
            <a:ext cx="8229600" cy="6078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272E37"/>
              </a:buClr>
              <a:buSzPts val="3000"/>
              <a:buFont typeface="Poppins"/>
              <a:buNone/>
              <a:defRPr b="1">
                <a:solidFill>
                  <a:srgbClr val="272E37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23" name="Google Shape;123;p12"/>
          <p:cNvSpPr txBox="1"/>
          <p:nvPr>
            <p:ph idx="1" type="body"/>
          </p:nvPr>
        </p:nvSpPr>
        <p:spPr>
          <a:xfrm>
            <a:off x="571500" y="2784250"/>
            <a:ext cx="2359200" cy="1741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317500" lvl="0" marL="4572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 algn="ctr">
              <a:spcBef>
                <a:spcPts val="80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rtl="0" algn="ctr">
              <a:spcBef>
                <a:spcPts val="80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0" algn="ctr">
              <a:spcBef>
                <a:spcPts val="80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 algn="ctr">
              <a:spcBef>
                <a:spcPts val="80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 algn="ctr">
              <a:spcBef>
                <a:spcPts val="80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 algn="ctr">
              <a:spcBef>
                <a:spcPts val="80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 algn="ctr">
              <a:spcBef>
                <a:spcPts val="80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 algn="ctr">
              <a:spcBef>
                <a:spcPts val="800"/>
              </a:spcBef>
              <a:spcAft>
                <a:spcPts val="80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124" name="Google Shape;124;p12"/>
          <p:cNvSpPr txBox="1"/>
          <p:nvPr>
            <p:ph idx="2" type="subTitle"/>
          </p:nvPr>
        </p:nvSpPr>
        <p:spPr>
          <a:xfrm>
            <a:off x="571500" y="2047091"/>
            <a:ext cx="2359200" cy="7371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"/>
              <a:buNone/>
              <a:defRPr b="1" sz="1600">
                <a:latin typeface="Poppins"/>
                <a:ea typeface="Poppins"/>
                <a:cs typeface="Poppins"/>
                <a:sym typeface="Poppi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600"/>
              <a:buFont typeface="Poppins"/>
              <a:buNone/>
              <a:defRPr sz="1600">
                <a:latin typeface="Poppins"/>
                <a:ea typeface="Poppins"/>
                <a:cs typeface="Poppins"/>
                <a:sym typeface="Poppi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600"/>
              <a:buFont typeface="Poppins"/>
              <a:buNone/>
              <a:defRPr sz="1600">
                <a:latin typeface="Poppins"/>
                <a:ea typeface="Poppins"/>
                <a:cs typeface="Poppins"/>
                <a:sym typeface="Poppi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600"/>
              <a:buFont typeface="Poppins"/>
              <a:buNone/>
              <a:defRPr sz="1600">
                <a:latin typeface="Poppins"/>
                <a:ea typeface="Poppins"/>
                <a:cs typeface="Poppins"/>
                <a:sym typeface="Poppi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600"/>
              <a:buFont typeface="Poppins"/>
              <a:buNone/>
              <a:defRPr sz="1600">
                <a:latin typeface="Poppins"/>
                <a:ea typeface="Poppins"/>
                <a:cs typeface="Poppins"/>
                <a:sym typeface="Poppi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600"/>
              <a:buFont typeface="Poppins"/>
              <a:buNone/>
              <a:defRPr sz="1600">
                <a:latin typeface="Poppins"/>
                <a:ea typeface="Poppins"/>
                <a:cs typeface="Poppins"/>
                <a:sym typeface="Poppi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600"/>
              <a:buFont typeface="Poppins"/>
              <a:buNone/>
              <a:defRPr sz="1600">
                <a:latin typeface="Poppins"/>
                <a:ea typeface="Poppins"/>
                <a:cs typeface="Poppins"/>
                <a:sym typeface="Poppi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600"/>
              <a:buFont typeface="Poppins"/>
              <a:buNone/>
              <a:defRPr sz="1600">
                <a:latin typeface="Poppins"/>
                <a:ea typeface="Poppins"/>
                <a:cs typeface="Poppins"/>
                <a:sym typeface="Poppi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600"/>
              <a:buFont typeface="Poppins"/>
              <a:buNone/>
              <a:defRPr sz="1600"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125" name="Google Shape;125;p12"/>
          <p:cNvSpPr txBox="1"/>
          <p:nvPr/>
        </p:nvSpPr>
        <p:spPr>
          <a:xfrm>
            <a:off x="8330425" y="0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rgbClr val="999999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rgbClr val="999999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6" name="Google Shape;126;p12"/>
          <p:cNvSpPr txBox="1"/>
          <p:nvPr>
            <p:ph idx="3" type="body"/>
          </p:nvPr>
        </p:nvSpPr>
        <p:spPr>
          <a:xfrm>
            <a:off x="3392400" y="2784250"/>
            <a:ext cx="2359200" cy="1741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317500" lvl="0" marL="4572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 algn="ctr">
              <a:spcBef>
                <a:spcPts val="80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rtl="0" algn="ctr">
              <a:spcBef>
                <a:spcPts val="80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0" algn="ctr">
              <a:spcBef>
                <a:spcPts val="80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 algn="ctr">
              <a:spcBef>
                <a:spcPts val="80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 algn="ctr">
              <a:spcBef>
                <a:spcPts val="80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 algn="ctr">
              <a:spcBef>
                <a:spcPts val="80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 algn="ctr">
              <a:spcBef>
                <a:spcPts val="80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 algn="ctr">
              <a:spcBef>
                <a:spcPts val="800"/>
              </a:spcBef>
              <a:spcAft>
                <a:spcPts val="80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127" name="Google Shape;127;p12"/>
          <p:cNvSpPr txBox="1"/>
          <p:nvPr>
            <p:ph idx="4" type="body"/>
          </p:nvPr>
        </p:nvSpPr>
        <p:spPr>
          <a:xfrm>
            <a:off x="6213297" y="2784250"/>
            <a:ext cx="2359200" cy="1741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317500" lvl="0" marL="4572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 algn="ctr">
              <a:spcBef>
                <a:spcPts val="80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rtl="0" algn="ctr">
              <a:spcBef>
                <a:spcPts val="80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0" algn="ctr">
              <a:spcBef>
                <a:spcPts val="80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 algn="ctr">
              <a:spcBef>
                <a:spcPts val="80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 algn="ctr">
              <a:spcBef>
                <a:spcPts val="80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 algn="ctr">
              <a:spcBef>
                <a:spcPts val="80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 algn="ctr">
              <a:spcBef>
                <a:spcPts val="80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 algn="ctr">
              <a:spcBef>
                <a:spcPts val="800"/>
              </a:spcBef>
              <a:spcAft>
                <a:spcPts val="80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128" name="Google Shape;128;p12"/>
          <p:cNvSpPr txBox="1"/>
          <p:nvPr>
            <p:ph idx="5" type="subTitle"/>
          </p:nvPr>
        </p:nvSpPr>
        <p:spPr>
          <a:xfrm>
            <a:off x="3392400" y="2039433"/>
            <a:ext cx="2359200" cy="7371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7D93"/>
              </a:buClr>
              <a:buSzPts val="1600"/>
              <a:buFont typeface="Poppins"/>
              <a:buNone/>
              <a:defRPr b="1" sz="1600"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4E7D93"/>
              </a:buClr>
              <a:buSzPts val="1600"/>
              <a:buFont typeface="Poppins"/>
              <a:buNone/>
              <a:defRPr sz="1600"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600"/>
              <a:buFont typeface="Poppins"/>
              <a:buNone/>
              <a:defRPr sz="1600"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600"/>
              <a:buFont typeface="Poppins"/>
              <a:buNone/>
              <a:defRPr sz="1600"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600"/>
              <a:buFont typeface="Poppins"/>
              <a:buNone/>
              <a:defRPr sz="1600"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600"/>
              <a:buFont typeface="Poppins"/>
              <a:buNone/>
              <a:defRPr sz="1600"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600"/>
              <a:buFont typeface="Poppins"/>
              <a:buNone/>
              <a:defRPr sz="1600"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600"/>
              <a:buFont typeface="Poppins"/>
              <a:buNone/>
              <a:defRPr sz="1600"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rgbClr val="4E7D93"/>
              </a:buClr>
              <a:buSzPts val="1600"/>
              <a:buFont typeface="Poppins"/>
              <a:buNone/>
              <a:defRPr sz="1600"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129" name="Google Shape;129;p12"/>
          <p:cNvSpPr txBox="1"/>
          <p:nvPr>
            <p:ph idx="6" type="subTitle"/>
          </p:nvPr>
        </p:nvSpPr>
        <p:spPr>
          <a:xfrm>
            <a:off x="6213294" y="2039433"/>
            <a:ext cx="2359200" cy="7371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5B0C2"/>
              </a:buClr>
              <a:buSzPts val="1600"/>
              <a:buFont typeface="Poppins"/>
              <a:buNone/>
              <a:defRPr b="1"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45B0C2"/>
              </a:buClr>
              <a:buSzPts val="1600"/>
              <a:buFont typeface="Poppins"/>
              <a:buNone/>
              <a:defRPr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600"/>
              <a:buFont typeface="Poppins"/>
              <a:buNone/>
              <a:defRPr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600"/>
              <a:buFont typeface="Poppins"/>
              <a:buNone/>
              <a:defRPr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600"/>
              <a:buFont typeface="Poppins"/>
              <a:buNone/>
              <a:defRPr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600"/>
              <a:buFont typeface="Poppins"/>
              <a:buNone/>
              <a:defRPr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600"/>
              <a:buFont typeface="Poppins"/>
              <a:buNone/>
              <a:defRPr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600"/>
              <a:buFont typeface="Poppins"/>
              <a:buNone/>
              <a:defRPr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rgbClr val="45B0C2"/>
              </a:buClr>
              <a:buSzPts val="1600"/>
              <a:buFont typeface="Poppins"/>
              <a:buNone/>
              <a:defRPr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130" name="Google Shape;130;p12"/>
          <p:cNvSpPr/>
          <p:nvPr/>
        </p:nvSpPr>
        <p:spPr>
          <a:xfrm>
            <a:off x="1453950" y="1418767"/>
            <a:ext cx="594300" cy="5943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rgbClr val="454F5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454F5B"/>
                </a:solidFill>
                <a:latin typeface="Poppins"/>
                <a:ea typeface="Poppins"/>
                <a:cs typeface="Poppins"/>
                <a:sym typeface="Poppins"/>
              </a:rPr>
              <a:t>1</a:t>
            </a:r>
            <a:endParaRPr b="1" sz="1800">
              <a:solidFill>
                <a:srgbClr val="454F5B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31" name="Google Shape;131;p12"/>
          <p:cNvSpPr/>
          <p:nvPr/>
        </p:nvSpPr>
        <p:spPr>
          <a:xfrm>
            <a:off x="4274850" y="1418767"/>
            <a:ext cx="594300" cy="5943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rgbClr val="4E7D9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rPr>
              <a:t>2</a:t>
            </a:r>
            <a:endParaRPr b="1" sz="1800">
              <a:solidFill>
                <a:srgbClr val="4E7D93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32" name="Google Shape;132;p12"/>
          <p:cNvSpPr/>
          <p:nvPr/>
        </p:nvSpPr>
        <p:spPr>
          <a:xfrm>
            <a:off x="7095744" y="1445117"/>
            <a:ext cx="594300" cy="5943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rgbClr val="45B0C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rPr>
              <a:t>3</a:t>
            </a:r>
            <a:endParaRPr b="1" sz="1800">
              <a:solidFill>
                <a:srgbClr val="45B0C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1918">
          <p15:clr>
            <a:srgbClr val="FA7B17"/>
          </p15:clr>
        </p15:guide>
        <p15:guide id="2" pos="2065">
          <p15:clr>
            <a:srgbClr val="FA7B17"/>
          </p15:clr>
        </p15:guide>
        <p15:guide id="3" pos="3695">
          <p15:clr>
            <a:srgbClr val="FA7B17"/>
          </p15:clr>
        </p15:guide>
        <p15:guide id="4" pos="3842">
          <p15:clr>
            <a:srgbClr val="FA7B17"/>
          </p15:clr>
        </p15:guide>
        <p15:guide id="5" orient="horz" pos="795">
          <p15:clr>
            <a:srgbClr val="FA7B17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column numbered 1">
  <p:cSld name="TITLE_ONLY_1_3_2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"/>
          <p:cNvSpPr/>
          <p:nvPr/>
        </p:nvSpPr>
        <p:spPr>
          <a:xfrm>
            <a:off x="457200" y="1487200"/>
            <a:ext cx="2587800" cy="30282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442913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13"/>
          <p:cNvSpPr/>
          <p:nvPr/>
        </p:nvSpPr>
        <p:spPr>
          <a:xfrm>
            <a:off x="3278100" y="1487200"/>
            <a:ext cx="2587800" cy="30282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442913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13"/>
          <p:cNvSpPr/>
          <p:nvPr/>
        </p:nvSpPr>
        <p:spPr>
          <a:xfrm>
            <a:off x="6099000" y="1491318"/>
            <a:ext cx="2587800" cy="30282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442913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13"/>
          <p:cNvSpPr/>
          <p:nvPr/>
        </p:nvSpPr>
        <p:spPr>
          <a:xfrm>
            <a:off x="6098998" y="1491324"/>
            <a:ext cx="2587800" cy="3032400"/>
          </a:xfrm>
          <a:prstGeom prst="rect">
            <a:avLst/>
          </a:prstGeom>
          <a:noFill/>
          <a:ln cap="flat" cmpd="sng" w="28575">
            <a:solidFill>
              <a:srgbClr val="45B0C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13"/>
          <p:cNvSpPr/>
          <p:nvPr/>
        </p:nvSpPr>
        <p:spPr>
          <a:xfrm>
            <a:off x="3278102" y="1487200"/>
            <a:ext cx="2587800" cy="3032400"/>
          </a:xfrm>
          <a:prstGeom prst="rect">
            <a:avLst/>
          </a:prstGeom>
          <a:noFill/>
          <a:ln cap="flat" cmpd="sng" w="28575">
            <a:solidFill>
              <a:srgbClr val="4E7D9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13"/>
          <p:cNvSpPr/>
          <p:nvPr/>
        </p:nvSpPr>
        <p:spPr>
          <a:xfrm>
            <a:off x="457200" y="1487200"/>
            <a:ext cx="2587800" cy="3032400"/>
          </a:xfrm>
          <a:prstGeom prst="rect">
            <a:avLst/>
          </a:prstGeom>
          <a:noFill/>
          <a:ln cap="flat" cmpd="sng" w="28575">
            <a:solidFill>
              <a:srgbClr val="454F5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13"/>
          <p:cNvSpPr txBox="1"/>
          <p:nvPr/>
        </p:nvSpPr>
        <p:spPr>
          <a:xfrm>
            <a:off x="457200" y="1487200"/>
            <a:ext cx="2587800" cy="457200"/>
          </a:xfrm>
          <a:prstGeom prst="rect">
            <a:avLst/>
          </a:prstGeom>
          <a:solidFill>
            <a:srgbClr val="454F5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13"/>
          <p:cNvSpPr txBox="1"/>
          <p:nvPr/>
        </p:nvSpPr>
        <p:spPr>
          <a:xfrm>
            <a:off x="3278100" y="1487200"/>
            <a:ext cx="2587800" cy="464100"/>
          </a:xfrm>
          <a:prstGeom prst="rect">
            <a:avLst/>
          </a:prstGeom>
          <a:solidFill>
            <a:srgbClr val="4E7D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13"/>
          <p:cNvSpPr txBox="1"/>
          <p:nvPr/>
        </p:nvSpPr>
        <p:spPr>
          <a:xfrm>
            <a:off x="6098994" y="1487200"/>
            <a:ext cx="2587800" cy="464100"/>
          </a:xfrm>
          <a:prstGeom prst="rect">
            <a:avLst/>
          </a:prstGeom>
          <a:solidFill>
            <a:srgbClr val="45B0C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13"/>
          <p:cNvSpPr txBox="1"/>
          <p:nvPr>
            <p:ph type="title"/>
          </p:nvPr>
        </p:nvSpPr>
        <p:spPr>
          <a:xfrm>
            <a:off x="457200" y="457200"/>
            <a:ext cx="8229600" cy="6078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272E37"/>
              </a:buClr>
              <a:buSzPts val="3000"/>
              <a:buFont typeface="Poppins"/>
              <a:buNone/>
              <a:defRPr b="1">
                <a:solidFill>
                  <a:srgbClr val="272E37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44" name="Google Shape;144;p13"/>
          <p:cNvSpPr txBox="1"/>
          <p:nvPr>
            <p:ph idx="1" type="subTitle"/>
          </p:nvPr>
        </p:nvSpPr>
        <p:spPr>
          <a:xfrm>
            <a:off x="571500" y="2485572"/>
            <a:ext cx="2359200" cy="17886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8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145" name="Google Shape;145;p13"/>
          <p:cNvSpPr txBox="1"/>
          <p:nvPr/>
        </p:nvSpPr>
        <p:spPr>
          <a:xfrm>
            <a:off x="8330425" y="0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rgbClr val="999999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rgbClr val="999999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6" name="Google Shape;146;p13"/>
          <p:cNvSpPr txBox="1"/>
          <p:nvPr>
            <p:ph idx="2" type="subTitle"/>
          </p:nvPr>
        </p:nvSpPr>
        <p:spPr>
          <a:xfrm>
            <a:off x="3392402" y="2466989"/>
            <a:ext cx="2359200" cy="17886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7D93"/>
              </a:buClr>
              <a:buSzPts val="1800"/>
              <a:buFont typeface="Poppins"/>
              <a:buNone/>
              <a:defRPr b="1"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4E7D93"/>
              </a:buClr>
              <a:buSzPts val="1800"/>
              <a:buFont typeface="Poppins"/>
              <a:buNone/>
              <a:defRPr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800"/>
              <a:buFont typeface="Poppins"/>
              <a:buNone/>
              <a:defRPr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800"/>
              <a:buFont typeface="Poppins"/>
              <a:buNone/>
              <a:defRPr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800"/>
              <a:buFont typeface="Poppins"/>
              <a:buNone/>
              <a:defRPr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800"/>
              <a:buFont typeface="Poppins"/>
              <a:buNone/>
              <a:defRPr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800"/>
              <a:buFont typeface="Poppins"/>
              <a:buNone/>
              <a:defRPr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800"/>
              <a:buFont typeface="Poppins"/>
              <a:buNone/>
              <a:defRPr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rgbClr val="4E7D93"/>
              </a:buClr>
              <a:buSzPts val="1800"/>
              <a:buFont typeface="Poppins"/>
              <a:buNone/>
              <a:defRPr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147" name="Google Shape;147;p13"/>
          <p:cNvSpPr txBox="1"/>
          <p:nvPr>
            <p:ph idx="3" type="subTitle"/>
          </p:nvPr>
        </p:nvSpPr>
        <p:spPr>
          <a:xfrm>
            <a:off x="6213298" y="2466989"/>
            <a:ext cx="2359200" cy="17886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 b="1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148" name="Google Shape;148;p13"/>
          <p:cNvSpPr/>
          <p:nvPr/>
        </p:nvSpPr>
        <p:spPr>
          <a:xfrm>
            <a:off x="1453950" y="1644092"/>
            <a:ext cx="594300" cy="5943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rgbClr val="454F5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454F5B"/>
                </a:solidFill>
                <a:latin typeface="Poppins"/>
                <a:ea typeface="Poppins"/>
                <a:cs typeface="Poppins"/>
                <a:sym typeface="Poppins"/>
              </a:rPr>
              <a:t>1</a:t>
            </a:r>
            <a:endParaRPr b="1" sz="1800">
              <a:solidFill>
                <a:srgbClr val="454F5B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49" name="Google Shape;149;p13"/>
          <p:cNvSpPr/>
          <p:nvPr/>
        </p:nvSpPr>
        <p:spPr>
          <a:xfrm>
            <a:off x="4274850" y="1644092"/>
            <a:ext cx="594300" cy="5943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rgbClr val="4E7D9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rPr>
              <a:t>2</a:t>
            </a:r>
            <a:endParaRPr b="1" sz="1800">
              <a:solidFill>
                <a:srgbClr val="4E7D93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50" name="Google Shape;150;p13"/>
          <p:cNvSpPr/>
          <p:nvPr/>
        </p:nvSpPr>
        <p:spPr>
          <a:xfrm>
            <a:off x="7095744" y="1670442"/>
            <a:ext cx="594300" cy="5943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rgbClr val="45B0C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rPr>
              <a:t>3</a:t>
            </a:r>
            <a:endParaRPr b="1" sz="1800">
              <a:solidFill>
                <a:srgbClr val="45B0C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1918">
          <p15:clr>
            <a:srgbClr val="FA7B17"/>
          </p15:clr>
        </p15:guide>
        <p15:guide id="2" pos="2065">
          <p15:clr>
            <a:srgbClr val="FA7B17"/>
          </p15:clr>
        </p15:guide>
        <p15:guide id="3" pos="3695">
          <p15:clr>
            <a:srgbClr val="FA7B17"/>
          </p15:clr>
        </p15:guide>
        <p15:guide id="4" pos="3842">
          <p15:clr>
            <a:srgbClr val="FA7B17"/>
          </p15:clr>
        </p15:guide>
        <p15:guide id="5" orient="horz" pos="937">
          <p15:clr>
            <a:srgbClr val="FA7B17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ur column numbered">
  <p:cSld name="TITLE_ONLY_1_3_1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4"/>
          <p:cNvSpPr/>
          <p:nvPr/>
        </p:nvSpPr>
        <p:spPr>
          <a:xfrm>
            <a:off x="457200" y="1487200"/>
            <a:ext cx="1883700" cy="3032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442913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14"/>
          <p:cNvSpPr/>
          <p:nvPr/>
        </p:nvSpPr>
        <p:spPr>
          <a:xfrm>
            <a:off x="2572500" y="1487200"/>
            <a:ext cx="1883700" cy="3032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442913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14"/>
          <p:cNvSpPr/>
          <p:nvPr/>
        </p:nvSpPr>
        <p:spPr>
          <a:xfrm>
            <a:off x="4687800" y="1487200"/>
            <a:ext cx="1883700" cy="3032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442913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14"/>
          <p:cNvSpPr/>
          <p:nvPr/>
        </p:nvSpPr>
        <p:spPr>
          <a:xfrm>
            <a:off x="6803100" y="1487200"/>
            <a:ext cx="1883700" cy="3032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442913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14"/>
          <p:cNvSpPr/>
          <p:nvPr/>
        </p:nvSpPr>
        <p:spPr>
          <a:xfrm>
            <a:off x="4687799" y="1491330"/>
            <a:ext cx="1883700" cy="3036600"/>
          </a:xfrm>
          <a:prstGeom prst="rect">
            <a:avLst/>
          </a:prstGeom>
          <a:noFill/>
          <a:ln cap="flat" cmpd="sng" w="28575">
            <a:solidFill>
              <a:srgbClr val="4C8EA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14"/>
          <p:cNvSpPr/>
          <p:nvPr/>
        </p:nvSpPr>
        <p:spPr>
          <a:xfrm>
            <a:off x="2572500" y="1487200"/>
            <a:ext cx="1883700" cy="3036600"/>
          </a:xfrm>
          <a:prstGeom prst="rect">
            <a:avLst/>
          </a:prstGeom>
          <a:noFill/>
          <a:ln cap="flat" cmpd="sng" w="28575">
            <a:solidFill>
              <a:srgbClr val="4D6D8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14"/>
          <p:cNvSpPr/>
          <p:nvPr/>
        </p:nvSpPr>
        <p:spPr>
          <a:xfrm>
            <a:off x="457200" y="1487200"/>
            <a:ext cx="1883700" cy="3036600"/>
          </a:xfrm>
          <a:prstGeom prst="rect">
            <a:avLst/>
          </a:prstGeom>
          <a:noFill/>
          <a:ln cap="flat" cmpd="sng" w="28575">
            <a:solidFill>
              <a:srgbClr val="454F5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14"/>
          <p:cNvSpPr/>
          <p:nvPr/>
        </p:nvSpPr>
        <p:spPr>
          <a:xfrm>
            <a:off x="6803099" y="1493394"/>
            <a:ext cx="1883700" cy="3036600"/>
          </a:xfrm>
          <a:prstGeom prst="rect">
            <a:avLst/>
          </a:prstGeom>
          <a:noFill/>
          <a:ln cap="flat" cmpd="sng" w="28575">
            <a:solidFill>
              <a:srgbClr val="45B0C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14"/>
          <p:cNvSpPr txBox="1"/>
          <p:nvPr/>
        </p:nvSpPr>
        <p:spPr>
          <a:xfrm>
            <a:off x="457200" y="1487200"/>
            <a:ext cx="1883700" cy="457200"/>
          </a:xfrm>
          <a:prstGeom prst="rect">
            <a:avLst/>
          </a:prstGeom>
          <a:solidFill>
            <a:srgbClr val="454F5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14"/>
          <p:cNvSpPr txBox="1"/>
          <p:nvPr/>
        </p:nvSpPr>
        <p:spPr>
          <a:xfrm>
            <a:off x="2572498" y="1487200"/>
            <a:ext cx="1883700" cy="464100"/>
          </a:xfrm>
          <a:prstGeom prst="rect">
            <a:avLst/>
          </a:prstGeom>
          <a:solidFill>
            <a:srgbClr val="4D6D8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14"/>
          <p:cNvSpPr txBox="1"/>
          <p:nvPr/>
        </p:nvSpPr>
        <p:spPr>
          <a:xfrm>
            <a:off x="4687796" y="1487200"/>
            <a:ext cx="1883700" cy="464100"/>
          </a:xfrm>
          <a:prstGeom prst="rect">
            <a:avLst/>
          </a:prstGeom>
          <a:solidFill>
            <a:srgbClr val="4C8EA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14"/>
          <p:cNvSpPr txBox="1"/>
          <p:nvPr>
            <p:ph type="title"/>
          </p:nvPr>
        </p:nvSpPr>
        <p:spPr>
          <a:xfrm>
            <a:off x="457200" y="457200"/>
            <a:ext cx="8229600" cy="6078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272E37"/>
              </a:buClr>
              <a:buSzPts val="3000"/>
              <a:buFont typeface="Poppins"/>
              <a:buNone/>
              <a:defRPr b="1">
                <a:solidFill>
                  <a:srgbClr val="272E37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64" name="Google Shape;164;p14"/>
          <p:cNvSpPr txBox="1"/>
          <p:nvPr>
            <p:ph idx="1" type="body"/>
          </p:nvPr>
        </p:nvSpPr>
        <p:spPr>
          <a:xfrm>
            <a:off x="571500" y="3009575"/>
            <a:ext cx="1655100" cy="1276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298450" lvl="0" marL="457200" rtl="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 rtl="0" algn="ctr">
              <a:spcBef>
                <a:spcPts val="80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 rtl="0" algn="ctr">
              <a:spcBef>
                <a:spcPts val="80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 rtl="0" algn="ctr">
              <a:spcBef>
                <a:spcPts val="80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 rtl="0" algn="ctr">
              <a:spcBef>
                <a:spcPts val="80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 rtl="0" algn="ctr">
              <a:spcBef>
                <a:spcPts val="80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 rtl="0" algn="ctr">
              <a:spcBef>
                <a:spcPts val="80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 rtl="0" algn="ctr">
              <a:spcBef>
                <a:spcPts val="80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 rtl="0" algn="ctr">
              <a:spcBef>
                <a:spcPts val="800"/>
              </a:spcBef>
              <a:spcAft>
                <a:spcPts val="800"/>
              </a:spcAft>
              <a:buSzPts val="1100"/>
              <a:buChar char="■"/>
              <a:defRPr sz="1100"/>
            </a:lvl9pPr>
          </a:lstStyle>
          <a:p/>
        </p:txBody>
      </p:sp>
      <p:sp>
        <p:nvSpPr>
          <p:cNvPr id="165" name="Google Shape;165;p14"/>
          <p:cNvSpPr txBox="1"/>
          <p:nvPr>
            <p:ph idx="2" type="subTitle"/>
          </p:nvPr>
        </p:nvSpPr>
        <p:spPr>
          <a:xfrm>
            <a:off x="571500" y="2272416"/>
            <a:ext cx="1655100" cy="7371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Poppins"/>
              <a:buNone/>
              <a:defRPr b="1" sz="1400">
                <a:latin typeface="Poppins"/>
                <a:ea typeface="Poppins"/>
                <a:cs typeface="Poppins"/>
                <a:sym typeface="Poppi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8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166" name="Google Shape;166;p14"/>
          <p:cNvSpPr txBox="1"/>
          <p:nvPr/>
        </p:nvSpPr>
        <p:spPr>
          <a:xfrm>
            <a:off x="8330425" y="0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rgbClr val="999999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rgbClr val="999999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7" name="Google Shape;167;p14"/>
          <p:cNvSpPr txBox="1"/>
          <p:nvPr>
            <p:ph idx="3" type="body"/>
          </p:nvPr>
        </p:nvSpPr>
        <p:spPr>
          <a:xfrm>
            <a:off x="2686800" y="3009575"/>
            <a:ext cx="1655100" cy="1276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298450" lvl="0" marL="457200" rtl="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 rtl="0" algn="ctr">
              <a:spcBef>
                <a:spcPts val="80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 rtl="0" algn="ctr">
              <a:spcBef>
                <a:spcPts val="80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 rtl="0" algn="ctr">
              <a:spcBef>
                <a:spcPts val="80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 rtl="0" algn="ctr">
              <a:spcBef>
                <a:spcPts val="80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 rtl="0" algn="ctr">
              <a:spcBef>
                <a:spcPts val="80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 rtl="0" algn="ctr">
              <a:spcBef>
                <a:spcPts val="80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 rtl="0" algn="ctr">
              <a:spcBef>
                <a:spcPts val="80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 rtl="0" algn="ctr">
              <a:spcBef>
                <a:spcPts val="800"/>
              </a:spcBef>
              <a:spcAft>
                <a:spcPts val="800"/>
              </a:spcAft>
              <a:buSzPts val="1100"/>
              <a:buChar char="■"/>
              <a:defRPr sz="1100"/>
            </a:lvl9pPr>
          </a:lstStyle>
          <a:p/>
        </p:txBody>
      </p:sp>
      <p:sp>
        <p:nvSpPr>
          <p:cNvPr id="168" name="Google Shape;168;p14"/>
          <p:cNvSpPr txBox="1"/>
          <p:nvPr>
            <p:ph idx="4" type="body"/>
          </p:nvPr>
        </p:nvSpPr>
        <p:spPr>
          <a:xfrm>
            <a:off x="4802100" y="3009575"/>
            <a:ext cx="1655100" cy="1276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298450" lvl="0" marL="457200" rtl="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 rtl="0" algn="ctr">
              <a:spcBef>
                <a:spcPts val="80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 rtl="0" algn="ctr">
              <a:spcBef>
                <a:spcPts val="80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 rtl="0" algn="ctr">
              <a:spcBef>
                <a:spcPts val="80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 rtl="0" algn="ctr">
              <a:spcBef>
                <a:spcPts val="80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 rtl="0" algn="ctr">
              <a:spcBef>
                <a:spcPts val="80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 rtl="0" algn="ctr">
              <a:spcBef>
                <a:spcPts val="80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 rtl="0" algn="ctr">
              <a:spcBef>
                <a:spcPts val="80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 rtl="0" algn="ctr">
              <a:spcBef>
                <a:spcPts val="800"/>
              </a:spcBef>
              <a:spcAft>
                <a:spcPts val="800"/>
              </a:spcAft>
              <a:buSzPts val="1100"/>
              <a:buChar char="■"/>
              <a:defRPr sz="1100"/>
            </a:lvl9pPr>
          </a:lstStyle>
          <a:p/>
        </p:txBody>
      </p:sp>
      <p:sp>
        <p:nvSpPr>
          <p:cNvPr id="169" name="Google Shape;169;p14"/>
          <p:cNvSpPr txBox="1"/>
          <p:nvPr>
            <p:ph idx="5" type="subTitle"/>
          </p:nvPr>
        </p:nvSpPr>
        <p:spPr>
          <a:xfrm>
            <a:off x="2686798" y="2264758"/>
            <a:ext cx="1655100" cy="7371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D6D81"/>
              </a:buClr>
              <a:buSzPts val="1400"/>
              <a:buFont typeface="Poppins"/>
              <a:buNone/>
              <a:defRPr b="1" sz="1400">
                <a:solidFill>
                  <a:srgbClr val="4D6D8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4E7D93"/>
              </a:buClr>
              <a:buSzPts val="1800"/>
              <a:buFont typeface="Poppins"/>
              <a:buNone/>
              <a:defRPr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800"/>
              <a:buFont typeface="Poppins"/>
              <a:buNone/>
              <a:defRPr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800"/>
              <a:buFont typeface="Poppins"/>
              <a:buNone/>
              <a:defRPr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800"/>
              <a:buFont typeface="Poppins"/>
              <a:buNone/>
              <a:defRPr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800"/>
              <a:buFont typeface="Poppins"/>
              <a:buNone/>
              <a:defRPr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800"/>
              <a:buFont typeface="Poppins"/>
              <a:buNone/>
              <a:defRPr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800"/>
              <a:buFont typeface="Poppins"/>
              <a:buNone/>
              <a:defRPr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rgbClr val="4E7D93"/>
              </a:buClr>
              <a:buSzPts val="1800"/>
              <a:buFont typeface="Poppins"/>
              <a:buNone/>
              <a:defRPr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170" name="Google Shape;170;p14"/>
          <p:cNvSpPr txBox="1"/>
          <p:nvPr>
            <p:ph idx="6" type="subTitle"/>
          </p:nvPr>
        </p:nvSpPr>
        <p:spPr>
          <a:xfrm>
            <a:off x="4802096" y="2264758"/>
            <a:ext cx="1655100" cy="7371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C8EA4"/>
              </a:buClr>
              <a:buSzPts val="1400"/>
              <a:buFont typeface="Poppins"/>
              <a:buNone/>
              <a:defRPr b="1" sz="1400">
                <a:solidFill>
                  <a:srgbClr val="4C8EA4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171" name="Google Shape;171;p14"/>
          <p:cNvSpPr/>
          <p:nvPr/>
        </p:nvSpPr>
        <p:spPr>
          <a:xfrm>
            <a:off x="1101900" y="1644092"/>
            <a:ext cx="594300" cy="5943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rgbClr val="454F5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454F5B"/>
                </a:solidFill>
                <a:latin typeface="Poppins"/>
                <a:ea typeface="Poppins"/>
                <a:cs typeface="Poppins"/>
                <a:sym typeface="Poppins"/>
              </a:rPr>
              <a:t>1</a:t>
            </a:r>
            <a:endParaRPr b="1" sz="1800">
              <a:solidFill>
                <a:srgbClr val="454F5B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72" name="Google Shape;172;p14"/>
          <p:cNvSpPr/>
          <p:nvPr/>
        </p:nvSpPr>
        <p:spPr>
          <a:xfrm>
            <a:off x="3217198" y="1644092"/>
            <a:ext cx="594300" cy="5943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rgbClr val="4D6D8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4D6D81"/>
                </a:solidFill>
                <a:latin typeface="Poppins"/>
                <a:ea typeface="Poppins"/>
                <a:cs typeface="Poppins"/>
                <a:sym typeface="Poppins"/>
              </a:rPr>
              <a:t>2</a:t>
            </a:r>
            <a:endParaRPr b="1" sz="1800">
              <a:solidFill>
                <a:srgbClr val="4D6D8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73" name="Google Shape;173;p14"/>
          <p:cNvSpPr/>
          <p:nvPr/>
        </p:nvSpPr>
        <p:spPr>
          <a:xfrm>
            <a:off x="5332496" y="1670442"/>
            <a:ext cx="594300" cy="5943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rgbClr val="4C8EA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4C8EA4"/>
                </a:solidFill>
                <a:latin typeface="Poppins"/>
                <a:ea typeface="Poppins"/>
                <a:cs typeface="Poppins"/>
                <a:sym typeface="Poppins"/>
              </a:rPr>
              <a:t>3</a:t>
            </a:r>
            <a:endParaRPr b="1" sz="1800">
              <a:solidFill>
                <a:srgbClr val="4C8EA4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74" name="Google Shape;174;p14"/>
          <p:cNvSpPr txBox="1"/>
          <p:nvPr/>
        </p:nvSpPr>
        <p:spPr>
          <a:xfrm>
            <a:off x="6803094" y="1489575"/>
            <a:ext cx="1883700" cy="464100"/>
          </a:xfrm>
          <a:prstGeom prst="rect">
            <a:avLst/>
          </a:prstGeom>
          <a:solidFill>
            <a:srgbClr val="45B0C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14"/>
          <p:cNvSpPr txBox="1"/>
          <p:nvPr>
            <p:ph idx="7" type="body"/>
          </p:nvPr>
        </p:nvSpPr>
        <p:spPr>
          <a:xfrm>
            <a:off x="6917400" y="3011316"/>
            <a:ext cx="1655100" cy="1276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298450" lvl="0" marL="457200" rtl="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 rtl="0" algn="ctr">
              <a:spcBef>
                <a:spcPts val="80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 rtl="0" algn="ctr">
              <a:spcBef>
                <a:spcPts val="80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 rtl="0" algn="ctr">
              <a:spcBef>
                <a:spcPts val="80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 rtl="0" algn="ctr">
              <a:spcBef>
                <a:spcPts val="80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 rtl="0" algn="ctr">
              <a:spcBef>
                <a:spcPts val="80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 rtl="0" algn="ctr">
              <a:spcBef>
                <a:spcPts val="80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 rtl="0" algn="ctr">
              <a:spcBef>
                <a:spcPts val="80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 rtl="0" algn="ctr">
              <a:spcBef>
                <a:spcPts val="800"/>
              </a:spcBef>
              <a:spcAft>
                <a:spcPts val="800"/>
              </a:spcAft>
              <a:buSzPts val="1100"/>
              <a:buChar char="■"/>
              <a:defRPr sz="1100"/>
            </a:lvl9pPr>
          </a:lstStyle>
          <a:p/>
        </p:txBody>
      </p:sp>
      <p:sp>
        <p:nvSpPr>
          <p:cNvPr id="176" name="Google Shape;176;p14"/>
          <p:cNvSpPr txBox="1"/>
          <p:nvPr>
            <p:ph idx="8" type="subTitle"/>
          </p:nvPr>
        </p:nvSpPr>
        <p:spPr>
          <a:xfrm>
            <a:off x="6917394" y="2267133"/>
            <a:ext cx="1655100" cy="7371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5B0C2"/>
              </a:buClr>
              <a:buSzPts val="1400"/>
              <a:buFont typeface="Poppins"/>
              <a:buNone/>
              <a:defRPr b="1" sz="14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177" name="Google Shape;177;p14"/>
          <p:cNvSpPr/>
          <p:nvPr/>
        </p:nvSpPr>
        <p:spPr>
          <a:xfrm>
            <a:off x="7447794" y="1672817"/>
            <a:ext cx="594300" cy="5943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rgbClr val="45B0C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rPr>
              <a:t>4</a:t>
            </a:r>
            <a:endParaRPr b="1" sz="1800">
              <a:solidFill>
                <a:srgbClr val="45B0C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1475">
          <p15:clr>
            <a:srgbClr val="FA7B17"/>
          </p15:clr>
        </p15:guide>
        <p15:guide id="2" pos="1620">
          <p15:clr>
            <a:srgbClr val="FA7B17"/>
          </p15:clr>
        </p15:guide>
        <p15:guide id="3" pos="2807">
          <p15:clr>
            <a:srgbClr val="FA7B17"/>
          </p15:clr>
        </p15:guide>
        <p15:guide id="4" pos="2953">
          <p15:clr>
            <a:srgbClr val="FA7B17"/>
          </p15:clr>
        </p15:guide>
        <p15:guide id="5" pos="4140">
          <p15:clr>
            <a:srgbClr val="FA7B17"/>
          </p15:clr>
        </p15:guide>
        <p15:guide id="6" pos="4285">
          <p15:clr>
            <a:srgbClr val="FA7B17"/>
          </p15:clr>
        </p15:guide>
        <p15:guide id="7" orient="horz" pos="937">
          <p15:clr>
            <a:srgbClr val="FA7B17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ur column numbered no body">
  <p:cSld name="TITLE_ONLY_1_3_1_1"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5"/>
          <p:cNvSpPr/>
          <p:nvPr/>
        </p:nvSpPr>
        <p:spPr>
          <a:xfrm>
            <a:off x="457200" y="1487200"/>
            <a:ext cx="1883700" cy="3032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442913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15"/>
          <p:cNvSpPr/>
          <p:nvPr/>
        </p:nvSpPr>
        <p:spPr>
          <a:xfrm>
            <a:off x="2572500" y="1487200"/>
            <a:ext cx="1883700" cy="3032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442913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15"/>
          <p:cNvSpPr/>
          <p:nvPr/>
        </p:nvSpPr>
        <p:spPr>
          <a:xfrm>
            <a:off x="4687800" y="1487200"/>
            <a:ext cx="1883700" cy="3032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442913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15"/>
          <p:cNvSpPr/>
          <p:nvPr/>
        </p:nvSpPr>
        <p:spPr>
          <a:xfrm>
            <a:off x="6803100" y="1487200"/>
            <a:ext cx="1883700" cy="3032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442913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15"/>
          <p:cNvSpPr/>
          <p:nvPr/>
        </p:nvSpPr>
        <p:spPr>
          <a:xfrm>
            <a:off x="4687799" y="1491330"/>
            <a:ext cx="1883700" cy="3036600"/>
          </a:xfrm>
          <a:prstGeom prst="rect">
            <a:avLst/>
          </a:prstGeom>
          <a:noFill/>
          <a:ln cap="flat" cmpd="sng" w="28575">
            <a:solidFill>
              <a:srgbClr val="4C8EA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15"/>
          <p:cNvSpPr/>
          <p:nvPr/>
        </p:nvSpPr>
        <p:spPr>
          <a:xfrm>
            <a:off x="2572500" y="1487200"/>
            <a:ext cx="1883700" cy="3036600"/>
          </a:xfrm>
          <a:prstGeom prst="rect">
            <a:avLst/>
          </a:prstGeom>
          <a:noFill/>
          <a:ln cap="flat" cmpd="sng" w="28575">
            <a:solidFill>
              <a:srgbClr val="4D6D8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15"/>
          <p:cNvSpPr/>
          <p:nvPr/>
        </p:nvSpPr>
        <p:spPr>
          <a:xfrm>
            <a:off x="457200" y="1487200"/>
            <a:ext cx="1883700" cy="3036600"/>
          </a:xfrm>
          <a:prstGeom prst="rect">
            <a:avLst/>
          </a:prstGeom>
          <a:noFill/>
          <a:ln cap="flat" cmpd="sng" w="28575">
            <a:solidFill>
              <a:srgbClr val="454F5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15"/>
          <p:cNvSpPr/>
          <p:nvPr/>
        </p:nvSpPr>
        <p:spPr>
          <a:xfrm>
            <a:off x="6803099" y="1493394"/>
            <a:ext cx="1883700" cy="3036600"/>
          </a:xfrm>
          <a:prstGeom prst="rect">
            <a:avLst/>
          </a:prstGeom>
          <a:noFill/>
          <a:ln cap="flat" cmpd="sng" w="28575">
            <a:solidFill>
              <a:srgbClr val="45B0C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15"/>
          <p:cNvSpPr txBox="1"/>
          <p:nvPr/>
        </p:nvSpPr>
        <p:spPr>
          <a:xfrm>
            <a:off x="457200" y="1487200"/>
            <a:ext cx="1883700" cy="457200"/>
          </a:xfrm>
          <a:prstGeom prst="rect">
            <a:avLst/>
          </a:prstGeom>
          <a:solidFill>
            <a:srgbClr val="454F5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15"/>
          <p:cNvSpPr txBox="1"/>
          <p:nvPr/>
        </p:nvSpPr>
        <p:spPr>
          <a:xfrm>
            <a:off x="2572498" y="1487200"/>
            <a:ext cx="1883700" cy="464100"/>
          </a:xfrm>
          <a:prstGeom prst="rect">
            <a:avLst/>
          </a:prstGeom>
          <a:solidFill>
            <a:srgbClr val="4D6D8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15"/>
          <p:cNvSpPr txBox="1"/>
          <p:nvPr/>
        </p:nvSpPr>
        <p:spPr>
          <a:xfrm>
            <a:off x="4687796" y="1487200"/>
            <a:ext cx="1883700" cy="464100"/>
          </a:xfrm>
          <a:prstGeom prst="rect">
            <a:avLst/>
          </a:prstGeom>
          <a:solidFill>
            <a:srgbClr val="4C8EA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15"/>
          <p:cNvSpPr txBox="1"/>
          <p:nvPr>
            <p:ph type="title"/>
          </p:nvPr>
        </p:nvSpPr>
        <p:spPr>
          <a:xfrm>
            <a:off x="457200" y="457200"/>
            <a:ext cx="8229600" cy="6078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272E37"/>
              </a:buClr>
              <a:buSzPts val="3000"/>
              <a:buFont typeface="Poppins"/>
              <a:buNone/>
              <a:defRPr b="1">
                <a:solidFill>
                  <a:srgbClr val="272E37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91" name="Google Shape;191;p15"/>
          <p:cNvSpPr txBox="1"/>
          <p:nvPr>
            <p:ph idx="1" type="subTitle"/>
          </p:nvPr>
        </p:nvSpPr>
        <p:spPr>
          <a:xfrm>
            <a:off x="571500" y="2505560"/>
            <a:ext cx="1655100" cy="17685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Poppins"/>
              <a:buNone/>
              <a:defRPr b="1" sz="1600">
                <a:latin typeface="Poppins"/>
                <a:ea typeface="Poppins"/>
                <a:cs typeface="Poppins"/>
                <a:sym typeface="Poppi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600"/>
              <a:buFont typeface="Poppins"/>
              <a:buNone/>
              <a:defRPr sz="1600">
                <a:latin typeface="Poppins"/>
                <a:ea typeface="Poppins"/>
                <a:cs typeface="Poppins"/>
                <a:sym typeface="Poppi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600"/>
              <a:buFont typeface="Poppins"/>
              <a:buNone/>
              <a:defRPr sz="1600">
                <a:latin typeface="Poppins"/>
                <a:ea typeface="Poppins"/>
                <a:cs typeface="Poppins"/>
                <a:sym typeface="Poppi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600"/>
              <a:buFont typeface="Poppins"/>
              <a:buNone/>
              <a:defRPr sz="1600">
                <a:latin typeface="Poppins"/>
                <a:ea typeface="Poppins"/>
                <a:cs typeface="Poppins"/>
                <a:sym typeface="Poppi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600"/>
              <a:buFont typeface="Poppins"/>
              <a:buNone/>
              <a:defRPr sz="1600">
                <a:latin typeface="Poppins"/>
                <a:ea typeface="Poppins"/>
                <a:cs typeface="Poppins"/>
                <a:sym typeface="Poppi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600"/>
              <a:buFont typeface="Poppins"/>
              <a:buNone/>
              <a:defRPr sz="1600">
                <a:latin typeface="Poppins"/>
                <a:ea typeface="Poppins"/>
                <a:cs typeface="Poppins"/>
                <a:sym typeface="Poppi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600"/>
              <a:buFont typeface="Poppins"/>
              <a:buNone/>
              <a:defRPr sz="1600">
                <a:latin typeface="Poppins"/>
                <a:ea typeface="Poppins"/>
                <a:cs typeface="Poppins"/>
                <a:sym typeface="Poppi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600"/>
              <a:buFont typeface="Poppins"/>
              <a:buNone/>
              <a:defRPr sz="1600">
                <a:latin typeface="Poppins"/>
                <a:ea typeface="Poppins"/>
                <a:cs typeface="Poppins"/>
                <a:sym typeface="Poppi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600"/>
              <a:buFont typeface="Poppins"/>
              <a:buNone/>
              <a:defRPr sz="1600"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192" name="Google Shape;192;p15"/>
          <p:cNvSpPr txBox="1"/>
          <p:nvPr/>
        </p:nvSpPr>
        <p:spPr>
          <a:xfrm>
            <a:off x="8330425" y="0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rgbClr val="999999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rgbClr val="999999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3" name="Google Shape;193;p15"/>
          <p:cNvSpPr txBox="1"/>
          <p:nvPr>
            <p:ph idx="2" type="subTitle"/>
          </p:nvPr>
        </p:nvSpPr>
        <p:spPr>
          <a:xfrm>
            <a:off x="2686800" y="2487185"/>
            <a:ext cx="1655100" cy="17685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D6D81"/>
              </a:buClr>
              <a:buSzPts val="1600"/>
              <a:buFont typeface="Poppins"/>
              <a:buNone/>
              <a:defRPr b="1" sz="1600">
                <a:solidFill>
                  <a:srgbClr val="4D6D8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4E7D93"/>
              </a:buClr>
              <a:buSzPts val="1600"/>
              <a:buFont typeface="Poppins"/>
              <a:buNone/>
              <a:defRPr sz="1600"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600"/>
              <a:buFont typeface="Poppins"/>
              <a:buNone/>
              <a:defRPr sz="1600"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600"/>
              <a:buFont typeface="Poppins"/>
              <a:buNone/>
              <a:defRPr sz="1600"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600"/>
              <a:buFont typeface="Poppins"/>
              <a:buNone/>
              <a:defRPr sz="1600"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600"/>
              <a:buFont typeface="Poppins"/>
              <a:buNone/>
              <a:defRPr sz="1600"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600"/>
              <a:buFont typeface="Poppins"/>
              <a:buNone/>
              <a:defRPr sz="1600"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600"/>
              <a:buFont typeface="Poppins"/>
              <a:buNone/>
              <a:defRPr sz="1600"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rgbClr val="4E7D93"/>
              </a:buClr>
              <a:buSzPts val="1600"/>
              <a:buFont typeface="Poppins"/>
              <a:buNone/>
              <a:defRPr sz="1600"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194" name="Google Shape;194;p15"/>
          <p:cNvSpPr txBox="1"/>
          <p:nvPr>
            <p:ph idx="3" type="subTitle"/>
          </p:nvPr>
        </p:nvSpPr>
        <p:spPr>
          <a:xfrm>
            <a:off x="4802099" y="2487185"/>
            <a:ext cx="1655100" cy="17685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C8EA4"/>
              </a:buClr>
              <a:buSzPts val="1600"/>
              <a:buFont typeface="Poppins"/>
              <a:buNone/>
              <a:defRPr b="1" sz="1600">
                <a:solidFill>
                  <a:srgbClr val="4C8EA4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45B0C2"/>
              </a:buClr>
              <a:buSzPts val="1600"/>
              <a:buFont typeface="Poppins"/>
              <a:buNone/>
              <a:defRPr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600"/>
              <a:buFont typeface="Poppins"/>
              <a:buNone/>
              <a:defRPr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600"/>
              <a:buFont typeface="Poppins"/>
              <a:buNone/>
              <a:defRPr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600"/>
              <a:buFont typeface="Poppins"/>
              <a:buNone/>
              <a:defRPr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600"/>
              <a:buFont typeface="Poppins"/>
              <a:buNone/>
              <a:defRPr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600"/>
              <a:buFont typeface="Poppins"/>
              <a:buNone/>
              <a:defRPr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600"/>
              <a:buFont typeface="Poppins"/>
              <a:buNone/>
              <a:defRPr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rgbClr val="45B0C2"/>
              </a:buClr>
              <a:buSzPts val="1600"/>
              <a:buFont typeface="Poppins"/>
              <a:buNone/>
              <a:defRPr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195" name="Google Shape;195;p15"/>
          <p:cNvSpPr/>
          <p:nvPr/>
        </p:nvSpPr>
        <p:spPr>
          <a:xfrm>
            <a:off x="1101900" y="1644092"/>
            <a:ext cx="594300" cy="5943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rgbClr val="454F5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454F5B"/>
                </a:solidFill>
                <a:latin typeface="Poppins"/>
                <a:ea typeface="Poppins"/>
                <a:cs typeface="Poppins"/>
                <a:sym typeface="Poppins"/>
              </a:rPr>
              <a:t>1</a:t>
            </a:r>
            <a:endParaRPr b="1" sz="1800">
              <a:solidFill>
                <a:srgbClr val="454F5B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6" name="Google Shape;196;p15"/>
          <p:cNvSpPr/>
          <p:nvPr/>
        </p:nvSpPr>
        <p:spPr>
          <a:xfrm>
            <a:off x="3217198" y="1644092"/>
            <a:ext cx="594300" cy="5943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rgbClr val="4D6D8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4D6D81"/>
                </a:solidFill>
                <a:latin typeface="Poppins"/>
                <a:ea typeface="Poppins"/>
                <a:cs typeface="Poppins"/>
                <a:sym typeface="Poppins"/>
              </a:rPr>
              <a:t>2</a:t>
            </a:r>
            <a:endParaRPr b="1" sz="1800">
              <a:solidFill>
                <a:srgbClr val="4D6D8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7" name="Google Shape;197;p15"/>
          <p:cNvSpPr/>
          <p:nvPr/>
        </p:nvSpPr>
        <p:spPr>
          <a:xfrm>
            <a:off x="5332496" y="1670442"/>
            <a:ext cx="594300" cy="5943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rgbClr val="4C8EA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4C8EA4"/>
                </a:solidFill>
                <a:latin typeface="Poppins"/>
                <a:ea typeface="Poppins"/>
                <a:cs typeface="Poppins"/>
                <a:sym typeface="Poppins"/>
              </a:rPr>
              <a:t>3</a:t>
            </a:r>
            <a:endParaRPr b="1" sz="1800">
              <a:solidFill>
                <a:srgbClr val="4C8EA4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8" name="Google Shape;198;p15"/>
          <p:cNvSpPr txBox="1"/>
          <p:nvPr/>
        </p:nvSpPr>
        <p:spPr>
          <a:xfrm>
            <a:off x="6803094" y="1489575"/>
            <a:ext cx="1883700" cy="464100"/>
          </a:xfrm>
          <a:prstGeom prst="rect">
            <a:avLst/>
          </a:prstGeom>
          <a:solidFill>
            <a:srgbClr val="45B0C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15"/>
          <p:cNvSpPr txBox="1"/>
          <p:nvPr>
            <p:ph idx="4" type="subTitle"/>
          </p:nvPr>
        </p:nvSpPr>
        <p:spPr>
          <a:xfrm>
            <a:off x="6917399" y="2492883"/>
            <a:ext cx="1655100" cy="17685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5B0C2"/>
              </a:buClr>
              <a:buSzPts val="1600"/>
              <a:buFont typeface="Poppins"/>
              <a:buNone/>
              <a:defRPr b="1"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45B0C2"/>
              </a:buClr>
              <a:buSzPts val="1600"/>
              <a:buFont typeface="Poppins"/>
              <a:buNone/>
              <a:defRPr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600"/>
              <a:buFont typeface="Poppins"/>
              <a:buNone/>
              <a:defRPr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600"/>
              <a:buFont typeface="Poppins"/>
              <a:buNone/>
              <a:defRPr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600"/>
              <a:buFont typeface="Poppins"/>
              <a:buNone/>
              <a:defRPr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600"/>
              <a:buFont typeface="Poppins"/>
              <a:buNone/>
              <a:defRPr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600"/>
              <a:buFont typeface="Poppins"/>
              <a:buNone/>
              <a:defRPr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600"/>
              <a:buFont typeface="Poppins"/>
              <a:buNone/>
              <a:defRPr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rgbClr val="45B0C2"/>
              </a:buClr>
              <a:buSzPts val="1600"/>
              <a:buFont typeface="Poppins"/>
              <a:buNone/>
              <a:defRPr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200" name="Google Shape;200;p15"/>
          <p:cNvSpPr/>
          <p:nvPr/>
        </p:nvSpPr>
        <p:spPr>
          <a:xfrm>
            <a:off x="7447794" y="1672817"/>
            <a:ext cx="594300" cy="5943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rgbClr val="45B0C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rPr>
              <a:t>4</a:t>
            </a:r>
            <a:endParaRPr b="1" sz="1800">
              <a:solidFill>
                <a:srgbClr val="45B0C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1475">
          <p15:clr>
            <a:srgbClr val="FA7B17"/>
          </p15:clr>
        </p15:guide>
        <p15:guide id="2" pos="1620">
          <p15:clr>
            <a:srgbClr val="FA7B17"/>
          </p15:clr>
        </p15:guide>
        <p15:guide id="3" pos="2807">
          <p15:clr>
            <a:srgbClr val="FA7B17"/>
          </p15:clr>
        </p15:guide>
        <p15:guide id="4" pos="2953">
          <p15:clr>
            <a:srgbClr val="FA7B17"/>
          </p15:clr>
        </p15:guide>
        <p15:guide id="5" pos="4140">
          <p15:clr>
            <a:srgbClr val="FA7B17"/>
          </p15:clr>
        </p15:guide>
        <p15:guide id="6" pos="4285">
          <p15:clr>
            <a:srgbClr val="FA7B17"/>
          </p15:clr>
        </p15:guide>
        <p15:guide id="7" orient="horz" pos="937">
          <p15:clr>
            <a:srgbClr val="FA7B17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">
  <p:cSld name="TITLE_ONLY_1_2"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6"/>
          <p:cNvSpPr/>
          <p:nvPr/>
        </p:nvSpPr>
        <p:spPr>
          <a:xfrm>
            <a:off x="4687350" y="1261875"/>
            <a:ext cx="4002900" cy="34242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442913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16"/>
          <p:cNvSpPr/>
          <p:nvPr/>
        </p:nvSpPr>
        <p:spPr>
          <a:xfrm>
            <a:off x="457200" y="1261875"/>
            <a:ext cx="4002900" cy="34242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442913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p16"/>
          <p:cNvSpPr/>
          <p:nvPr/>
        </p:nvSpPr>
        <p:spPr>
          <a:xfrm>
            <a:off x="4688553" y="1266532"/>
            <a:ext cx="4000500" cy="3424200"/>
          </a:xfrm>
          <a:prstGeom prst="rect">
            <a:avLst/>
          </a:prstGeom>
          <a:noFill/>
          <a:ln cap="flat" cmpd="sng" w="28575">
            <a:solidFill>
              <a:srgbClr val="45B0C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16"/>
          <p:cNvSpPr/>
          <p:nvPr/>
        </p:nvSpPr>
        <p:spPr>
          <a:xfrm>
            <a:off x="459450" y="1261875"/>
            <a:ext cx="4000500" cy="3424200"/>
          </a:xfrm>
          <a:prstGeom prst="rect">
            <a:avLst/>
          </a:prstGeom>
          <a:noFill/>
          <a:ln cap="flat" cmpd="sng" w="28575">
            <a:solidFill>
              <a:srgbClr val="454F5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16"/>
          <p:cNvSpPr txBox="1"/>
          <p:nvPr/>
        </p:nvSpPr>
        <p:spPr>
          <a:xfrm>
            <a:off x="457200" y="1261875"/>
            <a:ext cx="4005000" cy="457200"/>
          </a:xfrm>
          <a:prstGeom prst="rect">
            <a:avLst/>
          </a:prstGeom>
          <a:solidFill>
            <a:srgbClr val="454F5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16"/>
          <p:cNvSpPr txBox="1"/>
          <p:nvPr/>
        </p:nvSpPr>
        <p:spPr>
          <a:xfrm>
            <a:off x="4686303" y="1261875"/>
            <a:ext cx="4005000" cy="464100"/>
          </a:xfrm>
          <a:prstGeom prst="rect">
            <a:avLst/>
          </a:prstGeom>
          <a:solidFill>
            <a:srgbClr val="45B0C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16"/>
          <p:cNvSpPr txBox="1"/>
          <p:nvPr>
            <p:ph type="title"/>
          </p:nvPr>
        </p:nvSpPr>
        <p:spPr>
          <a:xfrm>
            <a:off x="457200" y="457200"/>
            <a:ext cx="8229600" cy="6078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272E37"/>
              </a:buClr>
              <a:buSzPts val="3000"/>
              <a:buFont typeface="Poppins"/>
              <a:buNone/>
              <a:defRPr b="1">
                <a:solidFill>
                  <a:srgbClr val="272E37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09" name="Google Shape;209;p16"/>
          <p:cNvSpPr txBox="1"/>
          <p:nvPr>
            <p:ph idx="1" type="body"/>
          </p:nvPr>
        </p:nvSpPr>
        <p:spPr>
          <a:xfrm>
            <a:off x="571500" y="1947675"/>
            <a:ext cx="3776400" cy="2578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 rtl="0">
              <a:spcBef>
                <a:spcPts val="80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rtl="0">
              <a:spcBef>
                <a:spcPts val="8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rtl="0">
              <a:spcBef>
                <a:spcPts val="80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rtl="0">
              <a:spcBef>
                <a:spcPts val="80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rtl="0">
              <a:spcBef>
                <a:spcPts val="800"/>
              </a:spcBef>
              <a:spcAft>
                <a:spcPts val="80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210" name="Google Shape;210;p16"/>
          <p:cNvSpPr txBox="1"/>
          <p:nvPr>
            <p:ph idx="2" type="subTitle"/>
          </p:nvPr>
        </p:nvSpPr>
        <p:spPr>
          <a:xfrm>
            <a:off x="571500" y="1266625"/>
            <a:ext cx="37764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Poppins"/>
              <a:buNone/>
              <a:defRPr b="1" sz="16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211" name="Google Shape;211;p16"/>
          <p:cNvSpPr txBox="1"/>
          <p:nvPr/>
        </p:nvSpPr>
        <p:spPr>
          <a:xfrm>
            <a:off x="8330425" y="0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rgbClr val="999999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rgbClr val="999999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2" name="Google Shape;212;p16"/>
          <p:cNvSpPr txBox="1"/>
          <p:nvPr>
            <p:ph idx="3" type="body"/>
          </p:nvPr>
        </p:nvSpPr>
        <p:spPr>
          <a:xfrm>
            <a:off x="4800603" y="1947675"/>
            <a:ext cx="3776400" cy="2578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 rtl="0">
              <a:spcBef>
                <a:spcPts val="80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rtl="0">
              <a:spcBef>
                <a:spcPts val="8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rtl="0">
              <a:spcBef>
                <a:spcPts val="80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rtl="0">
              <a:spcBef>
                <a:spcPts val="80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rtl="0">
              <a:spcBef>
                <a:spcPts val="800"/>
              </a:spcBef>
              <a:spcAft>
                <a:spcPts val="80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213" name="Google Shape;213;p16"/>
          <p:cNvSpPr txBox="1"/>
          <p:nvPr>
            <p:ph idx="4" type="subTitle"/>
          </p:nvPr>
        </p:nvSpPr>
        <p:spPr>
          <a:xfrm>
            <a:off x="4800603" y="1261875"/>
            <a:ext cx="37764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Poppins"/>
              <a:buNone/>
              <a:defRPr b="1" sz="16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2809">
          <p15:clr>
            <a:srgbClr val="FA7B17"/>
          </p15:clr>
        </p15:guide>
        <p15:guide id="2" pos="2953">
          <p15:clr>
            <a:srgbClr val="FA7B17"/>
          </p15:clr>
        </p15:guide>
        <p15:guide id="3" orient="horz" pos="795">
          <p15:clr>
            <a:srgbClr val="FA7B17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steps">
  <p:cSld name="TITLE_ONLY_1_1"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7"/>
          <p:cNvSpPr txBox="1"/>
          <p:nvPr>
            <p:ph type="title"/>
          </p:nvPr>
        </p:nvSpPr>
        <p:spPr>
          <a:xfrm>
            <a:off x="457200" y="457200"/>
            <a:ext cx="8229600" cy="6078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272E37"/>
              </a:buClr>
              <a:buSzPts val="3000"/>
              <a:buFont typeface="Poppins"/>
              <a:buNone/>
              <a:defRPr b="1">
                <a:solidFill>
                  <a:srgbClr val="272E37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16" name="Google Shape;216;p17"/>
          <p:cNvSpPr/>
          <p:nvPr/>
        </p:nvSpPr>
        <p:spPr>
          <a:xfrm>
            <a:off x="457200" y="1261875"/>
            <a:ext cx="2551500" cy="607800"/>
          </a:xfrm>
          <a:prstGeom prst="homePlate">
            <a:avLst>
              <a:gd fmla="val 50000" name="adj"/>
            </a:avLst>
          </a:prstGeom>
          <a:solidFill>
            <a:srgbClr val="454F5B"/>
          </a:solidFill>
          <a:ln>
            <a:noFill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17"/>
          <p:cNvSpPr/>
          <p:nvPr/>
        </p:nvSpPr>
        <p:spPr>
          <a:xfrm>
            <a:off x="3156494" y="1261875"/>
            <a:ext cx="2852700" cy="607800"/>
          </a:xfrm>
          <a:prstGeom prst="chevron">
            <a:avLst>
              <a:gd fmla="val 50000" name="adj"/>
            </a:avLst>
          </a:prstGeom>
          <a:solidFill>
            <a:srgbClr val="4E7D93"/>
          </a:solidFill>
          <a:ln>
            <a:noFill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p17"/>
          <p:cNvSpPr/>
          <p:nvPr/>
        </p:nvSpPr>
        <p:spPr>
          <a:xfrm>
            <a:off x="6156772" y="1261875"/>
            <a:ext cx="2852700" cy="607800"/>
          </a:xfrm>
          <a:prstGeom prst="chevron">
            <a:avLst>
              <a:gd fmla="val 50000" name="adj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17"/>
          <p:cNvSpPr txBox="1"/>
          <p:nvPr>
            <p:ph idx="1" type="subTitle"/>
          </p:nvPr>
        </p:nvSpPr>
        <p:spPr>
          <a:xfrm>
            <a:off x="576000" y="1261875"/>
            <a:ext cx="2257200" cy="607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Poppins"/>
              <a:buNone/>
              <a:defRPr b="1" sz="16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220" name="Google Shape;220;p17"/>
          <p:cNvSpPr txBox="1"/>
          <p:nvPr>
            <p:ph idx="2" type="subTitle"/>
          </p:nvPr>
        </p:nvSpPr>
        <p:spPr>
          <a:xfrm>
            <a:off x="3586800" y="1261875"/>
            <a:ext cx="2279100" cy="607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Poppins"/>
              <a:buNone/>
              <a:defRPr b="1" sz="16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221" name="Google Shape;221;p17"/>
          <p:cNvSpPr txBox="1"/>
          <p:nvPr>
            <p:ph idx="3" type="subTitle"/>
          </p:nvPr>
        </p:nvSpPr>
        <p:spPr>
          <a:xfrm>
            <a:off x="6561400" y="1261875"/>
            <a:ext cx="2279100" cy="607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Poppins"/>
              <a:buNone/>
              <a:defRPr b="1" sz="16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222" name="Google Shape;222;p17"/>
          <p:cNvSpPr txBox="1"/>
          <p:nvPr>
            <p:ph idx="4" type="body"/>
          </p:nvPr>
        </p:nvSpPr>
        <p:spPr>
          <a:xfrm>
            <a:off x="457200" y="2098275"/>
            <a:ext cx="2587800" cy="2592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 rtl="0">
              <a:spcBef>
                <a:spcPts val="80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rtl="0">
              <a:spcBef>
                <a:spcPts val="8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rtl="0">
              <a:spcBef>
                <a:spcPts val="80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rtl="0">
              <a:spcBef>
                <a:spcPts val="80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rtl="0">
              <a:spcBef>
                <a:spcPts val="800"/>
              </a:spcBef>
              <a:spcAft>
                <a:spcPts val="80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223" name="Google Shape;223;p17"/>
          <p:cNvSpPr txBox="1"/>
          <p:nvPr>
            <p:ph idx="5" type="body"/>
          </p:nvPr>
        </p:nvSpPr>
        <p:spPr>
          <a:xfrm>
            <a:off x="6099000" y="2098275"/>
            <a:ext cx="2587800" cy="2592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 rtl="0">
              <a:spcBef>
                <a:spcPts val="80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rtl="0">
              <a:spcBef>
                <a:spcPts val="8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rtl="0">
              <a:spcBef>
                <a:spcPts val="80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rtl="0">
              <a:spcBef>
                <a:spcPts val="80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rtl="0">
              <a:spcBef>
                <a:spcPts val="800"/>
              </a:spcBef>
              <a:spcAft>
                <a:spcPts val="80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224" name="Google Shape;224;p17"/>
          <p:cNvSpPr txBox="1"/>
          <p:nvPr>
            <p:ph idx="6" type="body"/>
          </p:nvPr>
        </p:nvSpPr>
        <p:spPr>
          <a:xfrm>
            <a:off x="3278100" y="2098275"/>
            <a:ext cx="2587800" cy="2592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 rtl="0">
              <a:spcBef>
                <a:spcPts val="80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rtl="0">
              <a:spcBef>
                <a:spcPts val="8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rtl="0">
              <a:spcBef>
                <a:spcPts val="80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rtl="0">
              <a:spcBef>
                <a:spcPts val="80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rtl="0">
              <a:spcBef>
                <a:spcPts val="800"/>
              </a:spcBef>
              <a:spcAft>
                <a:spcPts val="80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225" name="Google Shape;225;p17"/>
          <p:cNvSpPr txBox="1"/>
          <p:nvPr/>
        </p:nvSpPr>
        <p:spPr>
          <a:xfrm>
            <a:off x="8330425" y="0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rgbClr val="999999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rgbClr val="999999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1918">
          <p15:clr>
            <a:srgbClr val="FA7B17"/>
          </p15:clr>
        </p15:guide>
        <p15:guide id="2" pos="2065">
          <p15:clr>
            <a:srgbClr val="FA7B17"/>
          </p15:clr>
        </p15:guide>
        <p15:guide id="3" pos="3695">
          <p15:clr>
            <a:srgbClr val="FA7B17"/>
          </p15:clr>
        </p15:guide>
        <p15:guide id="4" pos="3842">
          <p15:clr>
            <a:srgbClr val="FA7B17"/>
          </p15:clr>
        </p15:guide>
        <p15:guide id="5" orient="horz" pos="795">
          <p15:clr>
            <a:srgbClr val="FA7B17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third text page">
  <p:cSld name="ONE_COLUMN_TEXT"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8"/>
          <p:cNvSpPr txBox="1"/>
          <p:nvPr>
            <p:ph type="title"/>
          </p:nvPr>
        </p:nvSpPr>
        <p:spPr>
          <a:xfrm>
            <a:off x="457200" y="457200"/>
            <a:ext cx="2587800" cy="804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28" name="Google Shape;228;p18"/>
          <p:cNvSpPr txBox="1"/>
          <p:nvPr>
            <p:ph idx="1" type="body"/>
          </p:nvPr>
        </p:nvSpPr>
        <p:spPr>
          <a:xfrm>
            <a:off x="457200" y="1490475"/>
            <a:ext cx="2587800" cy="3200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>
              <a:spcBef>
                <a:spcPts val="100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>
              <a:spcBef>
                <a:spcPts val="100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>
              <a:spcBef>
                <a:spcPts val="100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>
              <a:spcBef>
                <a:spcPts val="100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>
              <a:spcBef>
                <a:spcPts val="100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>
              <a:spcBef>
                <a:spcPts val="100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>
              <a:spcBef>
                <a:spcPts val="100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>
              <a:spcBef>
                <a:spcPts val="1000"/>
              </a:spcBef>
              <a:spcAft>
                <a:spcPts val="100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229" name="Google Shape;229;p18"/>
          <p:cNvSpPr txBox="1"/>
          <p:nvPr/>
        </p:nvSpPr>
        <p:spPr>
          <a:xfrm>
            <a:off x="8330425" y="0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rgbClr val="999999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rgbClr val="999999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30" name="Google Shape;230;p18"/>
          <p:cNvSpPr/>
          <p:nvPr>
            <p:ph idx="2" type="pic"/>
          </p:nvPr>
        </p:nvSpPr>
        <p:spPr>
          <a:xfrm>
            <a:off x="3278100" y="457200"/>
            <a:ext cx="5409000" cy="4233600"/>
          </a:xfrm>
          <a:prstGeom prst="rect">
            <a:avLst/>
          </a:prstGeom>
          <a:noFill/>
          <a:ln>
            <a:noFill/>
          </a:ln>
        </p:spPr>
      </p:sp>
      <p:sp>
        <p:nvSpPr>
          <p:cNvPr id="231" name="Google Shape;231;p18"/>
          <p:cNvSpPr/>
          <p:nvPr/>
        </p:nvSpPr>
        <p:spPr>
          <a:xfrm>
            <a:off x="0" y="5051997"/>
            <a:ext cx="9144000" cy="91500"/>
          </a:xfrm>
          <a:prstGeom prst="rect">
            <a:avLst/>
          </a:prstGeom>
          <a:gradFill>
            <a:gsLst>
              <a:gs pos="0">
                <a:srgbClr val="68CCDD"/>
              </a:gs>
              <a:gs pos="100000">
                <a:srgbClr val="4E7D93"/>
              </a:gs>
            </a:gsLst>
            <a:lin ang="10800025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pos="1918">
          <p15:clr>
            <a:srgbClr val="FA7B17"/>
          </p15:clr>
        </p15:guide>
        <p15:guide id="2" pos="2065">
          <p15:clr>
            <a:srgbClr val="FA7B17"/>
          </p15:clr>
        </p15:guide>
        <p15:guide id="3" orient="horz" pos="795">
          <p15:clr>
            <a:srgbClr val="FA7B17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gradFill>
          <a:gsLst>
            <a:gs pos="0">
              <a:schemeClr val="accent4"/>
            </a:gs>
            <a:gs pos="100000">
              <a:schemeClr val="accent3"/>
            </a:gs>
          </a:gsLst>
          <a:lin ang="5400012" scaled="0"/>
        </a:gradFill>
      </p:bgPr>
    </p:bg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9"/>
          <p:cNvSpPr txBox="1"/>
          <p:nvPr>
            <p:ph type="title"/>
          </p:nvPr>
        </p:nvSpPr>
        <p:spPr>
          <a:xfrm>
            <a:off x="457200" y="457200"/>
            <a:ext cx="5641200" cy="4229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grpSp>
        <p:nvGrpSpPr>
          <p:cNvPr id="234" name="Google Shape;234;p19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235" name="Google Shape;235;p19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19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19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19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19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40" name="Google Shape;240;p19"/>
          <p:cNvSpPr txBox="1"/>
          <p:nvPr/>
        </p:nvSpPr>
        <p:spPr>
          <a:xfrm>
            <a:off x="8330425" y="4686300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chemeClr val="accent5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chemeClr val="accent5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3842">
          <p15:clr>
            <a:srgbClr val="FA7B17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 blue">
  <p:cSld name="MAIN_POINT_1">
    <p:bg>
      <p:bgPr>
        <a:gradFill>
          <a:gsLst>
            <a:gs pos="0">
              <a:schemeClr val="dk1"/>
            </a:gs>
            <a:gs pos="100000">
              <a:srgbClr val="4B96AC"/>
            </a:gs>
          </a:gsLst>
          <a:lin ang="5400012" scaled="0"/>
        </a:gradFill>
      </p:bgPr>
    </p:bg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0"/>
          <p:cNvSpPr txBox="1"/>
          <p:nvPr>
            <p:ph type="title"/>
          </p:nvPr>
        </p:nvSpPr>
        <p:spPr>
          <a:xfrm>
            <a:off x="457200" y="457200"/>
            <a:ext cx="5641200" cy="423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grpSp>
        <p:nvGrpSpPr>
          <p:cNvPr id="243" name="Google Shape;243;p20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244" name="Google Shape;244;p20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" name="Google Shape;245;p20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20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" name="Google Shape;247;p20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20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49" name="Google Shape;249;p20"/>
          <p:cNvSpPr txBox="1"/>
          <p:nvPr/>
        </p:nvSpPr>
        <p:spPr>
          <a:xfrm>
            <a:off x="8330425" y="4686300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chemeClr val="accent6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3841">
          <p15:clr>
            <a:srgbClr val="FA7B17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blue">
  <p:cSld name="TITLE_1">
    <p:bg>
      <p:bgPr>
        <a:gradFill>
          <a:gsLst>
            <a:gs pos="0">
              <a:schemeClr val="dk1"/>
            </a:gs>
            <a:gs pos="100000">
              <a:srgbClr val="4B96AC"/>
            </a:gs>
          </a:gsLst>
          <a:lin ang="5400012" scaled="0"/>
        </a:grad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 txBox="1"/>
          <p:nvPr>
            <p:ph type="ctrTitle"/>
          </p:nvPr>
        </p:nvSpPr>
        <p:spPr>
          <a:xfrm>
            <a:off x="457200" y="457200"/>
            <a:ext cx="8229600" cy="22587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b="1"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b="1"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b="1"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b="1"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b="1"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b="1"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b="1"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b="1"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" type="subTitle"/>
          </p:nvPr>
        </p:nvSpPr>
        <p:spPr>
          <a:xfrm>
            <a:off x="457200" y="2715949"/>
            <a:ext cx="8229600" cy="1970400"/>
          </a:xfrm>
          <a:prstGeom prst="rect">
            <a:avLst/>
          </a:prstGeom>
        </p:spPr>
        <p:txBody>
          <a:bodyPr anchorCtr="0" anchor="t" bIns="0" lIns="0" spcFirstLastPara="1" rIns="0" wrap="square" tIns="34745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grpSp>
        <p:nvGrpSpPr>
          <p:cNvPr id="21" name="Google Shape;21;p3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22" name="Google Shape;22;p3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7" name="Google Shape;27;p3"/>
          <p:cNvSpPr txBox="1"/>
          <p:nvPr/>
        </p:nvSpPr>
        <p:spPr>
          <a:xfrm>
            <a:off x="8330425" y="4686300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chemeClr val="accent6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1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gradFill>
            <a:gsLst>
              <a:gs pos="0">
                <a:schemeClr val="dk1"/>
              </a:gs>
              <a:gs pos="100000">
                <a:srgbClr val="4B96AC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21"/>
          <p:cNvSpPr txBox="1"/>
          <p:nvPr>
            <p:ph type="title"/>
          </p:nvPr>
        </p:nvSpPr>
        <p:spPr>
          <a:xfrm>
            <a:off x="457200" y="457025"/>
            <a:ext cx="3657600" cy="2000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253" name="Google Shape;253;p21"/>
          <p:cNvSpPr txBox="1"/>
          <p:nvPr>
            <p:ph idx="1" type="subTitle"/>
          </p:nvPr>
        </p:nvSpPr>
        <p:spPr>
          <a:xfrm>
            <a:off x="457200" y="2686050"/>
            <a:ext cx="3657600" cy="1269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254" name="Google Shape;254;p21"/>
          <p:cNvSpPr txBox="1"/>
          <p:nvPr>
            <p:ph idx="2" type="body"/>
          </p:nvPr>
        </p:nvSpPr>
        <p:spPr>
          <a:xfrm>
            <a:off x="5029200" y="457025"/>
            <a:ext cx="3657600" cy="423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42900" lvl="1" marL="91440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○"/>
              <a:defRPr>
                <a:solidFill>
                  <a:schemeClr val="lt1"/>
                </a:solidFill>
              </a:defRPr>
            </a:lvl2pPr>
            <a:lvl3pPr indent="-342900" lvl="2" marL="137160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■"/>
              <a:defRPr>
                <a:solidFill>
                  <a:schemeClr val="lt1"/>
                </a:solidFill>
              </a:defRPr>
            </a:lvl3pPr>
            <a:lvl4pPr indent="-342900" lvl="3" marL="182880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4pPr>
            <a:lvl5pPr indent="-342900" lvl="4" marL="228600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○"/>
              <a:defRPr>
                <a:solidFill>
                  <a:schemeClr val="lt1"/>
                </a:solidFill>
              </a:defRPr>
            </a:lvl5pPr>
            <a:lvl6pPr indent="-342900" lvl="5" marL="274320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■"/>
              <a:defRPr>
                <a:solidFill>
                  <a:schemeClr val="lt1"/>
                </a:solidFill>
              </a:defRPr>
            </a:lvl6pPr>
            <a:lvl7pPr indent="-342900" lvl="6" marL="320040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7pPr>
            <a:lvl8pPr indent="-342900" lvl="7" marL="365760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○"/>
              <a:defRPr>
                <a:solidFill>
                  <a:schemeClr val="lt1"/>
                </a:solidFill>
              </a:defRPr>
            </a:lvl8pPr>
            <a:lvl9pPr indent="-342900" lvl="8" marL="4114800">
              <a:spcBef>
                <a:spcPts val="1000"/>
              </a:spcBef>
              <a:spcAft>
                <a:spcPts val="1000"/>
              </a:spcAft>
              <a:buClr>
                <a:schemeClr val="lt1"/>
              </a:buClr>
              <a:buSzPts val="18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55" name="Google Shape;255;p21"/>
          <p:cNvSpPr txBox="1"/>
          <p:nvPr/>
        </p:nvSpPr>
        <p:spPr>
          <a:xfrm>
            <a:off x="8330400" y="-175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chemeClr val="accent6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2592">
          <p15:clr>
            <a:srgbClr val="FA7B17"/>
          </p15:clr>
        </p15:guide>
        <p15:guide id="2" pos="3168">
          <p15:clr>
            <a:srgbClr val="FA7B17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 reversed">
  <p:cSld name="SECTION_TITLE_AND_DESCRIPTION_3"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2"/>
          <p:cNvSpPr/>
          <p:nvPr/>
        </p:nvSpPr>
        <p:spPr>
          <a:xfrm>
            <a:off x="0" y="-175"/>
            <a:ext cx="4572000" cy="5143500"/>
          </a:xfrm>
          <a:prstGeom prst="rect">
            <a:avLst/>
          </a:prstGeom>
          <a:gradFill>
            <a:gsLst>
              <a:gs pos="0">
                <a:schemeClr val="dk1"/>
              </a:gs>
              <a:gs pos="100000">
                <a:srgbClr val="4B96AC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" name="Google Shape;258;p22"/>
          <p:cNvSpPr txBox="1"/>
          <p:nvPr>
            <p:ph type="title"/>
          </p:nvPr>
        </p:nvSpPr>
        <p:spPr>
          <a:xfrm>
            <a:off x="457200" y="457200"/>
            <a:ext cx="3657600" cy="2000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59" name="Google Shape;259;p22"/>
          <p:cNvSpPr txBox="1"/>
          <p:nvPr>
            <p:ph idx="1" type="subTitle"/>
          </p:nvPr>
        </p:nvSpPr>
        <p:spPr>
          <a:xfrm>
            <a:off x="457200" y="2686050"/>
            <a:ext cx="3657600" cy="1269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60" name="Google Shape;260;p22"/>
          <p:cNvSpPr txBox="1"/>
          <p:nvPr>
            <p:ph idx="2" type="body"/>
          </p:nvPr>
        </p:nvSpPr>
        <p:spPr>
          <a:xfrm>
            <a:off x="5029200" y="457200"/>
            <a:ext cx="3657600" cy="423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>
              <a:spcBef>
                <a:spcPts val="1000"/>
              </a:spcBef>
              <a:spcAft>
                <a:spcPts val="100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261" name="Google Shape;261;p22"/>
          <p:cNvSpPr txBox="1"/>
          <p:nvPr/>
        </p:nvSpPr>
        <p:spPr>
          <a:xfrm>
            <a:off x="8330400" y="-175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chemeClr val="lt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2592">
          <p15:clr>
            <a:srgbClr val="FA7B17"/>
          </p15:clr>
        </p15:guide>
        <p15:guide id="2" pos="3168">
          <p15:clr>
            <a:srgbClr val="FA7B17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 with image">
  <p:cSld name="SECTION_TITLE_AND_DESCRIPTION_2"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23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rgbClr val="F1F1F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" name="Google Shape;264;p23"/>
          <p:cNvSpPr txBox="1"/>
          <p:nvPr>
            <p:ph type="title"/>
          </p:nvPr>
        </p:nvSpPr>
        <p:spPr>
          <a:xfrm>
            <a:off x="457200" y="457200"/>
            <a:ext cx="3657600" cy="2000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265" name="Google Shape;265;p23"/>
          <p:cNvSpPr txBox="1"/>
          <p:nvPr>
            <p:ph idx="1" type="subTitle"/>
          </p:nvPr>
        </p:nvSpPr>
        <p:spPr>
          <a:xfrm>
            <a:off x="457200" y="2686050"/>
            <a:ext cx="3657600" cy="1269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266" name="Google Shape;266;p23"/>
          <p:cNvSpPr txBox="1"/>
          <p:nvPr/>
        </p:nvSpPr>
        <p:spPr>
          <a:xfrm>
            <a:off x="8330400" y="-175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chemeClr val="accent6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67" name="Google Shape;267;p23"/>
          <p:cNvSpPr/>
          <p:nvPr>
            <p:ph idx="2" type="pic"/>
          </p:nvPr>
        </p:nvSpPr>
        <p:spPr>
          <a:xfrm>
            <a:off x="4572000" y="-50"/>
            <a:ext cx="4572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268" name="Google Shape;268;p23"/>
          <p:cNvSpPr txBox="1"/>
          <p:nvPr/>
        </p:nvSpPr>
        <p:spPr>
          <a:xfrm>
            <a:off x="8330425" y="0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rgbClr val="999999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rgbClr val="999999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2592">
          <p15:clr>
            <a:srgbClr val="FA7B17"/>
          </p15:clr>
        </p15:guide>
        <p15:guide id="2" pos="3168">
          <p15:clr>
            <a:srgbClr val="FA7B17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with image">
  <p:cSld name="SECTION_TITLE_AND_DESCRIPTION_2_1"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24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rgbClr val="F1F1F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1" name="Google Shape;271;p24"/>
          <p:cNvSpPr txBox="1"/>
          <p:nvPr>
            <p:ph type="title"/>
          </p:nvPr>
        </p:nvSpPr>
        <p:spPr>
          <a:xfrm>
            <a:off x="457200" y="457200"/>
            <a:ext cx="3657600" cy="2000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272" name="Google Shape;272;p24"/>
          <p:cNvSpPr txBox="1"/>
          <p:nvPr/>
        </p:nvSpPr>
        <p:spPr>
          <a:xfrm>
            <a:off x="8330400" y="-175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chemeClr val="accent6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73" name="Google Shape;273;p24"/>
          <p:cNvSpPr/>
          <p:nvPr>
            <p:ph idx="2" type="pic"/>
          </p:nvPr>
        </p:nvSpPr>
        <p:spPr>
          <a:xfrm>
            <a:off x="4572000" y="-50"/>
            <a:ext cx="4572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274" name="Google Shape;274;p24"/>
          <p:cNvSpPr txBox="1"/>
          <p:nvPr/>
        </p:nvSpPr>
        <p:spPr>
          <a:xfrm>
            <a:off x="8330425" y="0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rgbClr val="999999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rgbClr val="999999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75" name="Google Shape;275;p24"/>
          <p:cNvSpPr txBox="1"/>
          <p:nvPr>
            <p:ph idx="1" type="body"/>
          </p:nvPr>
        </p:nvSpPr>
        <p:spPr>
          <a:xfrm>
            <a:off x="457200" y="2686050"/>
            <a:ext cx="3657600" cy="2000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 rtl="0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rtl="0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rtl="0">
              <a:spcBef>
                <a:spcPts val="160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rtl="0">
              <a:spcBef>
                <a:spcPts val="160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rtl="0">
              <a:spcBef>
                <a:spcPts val="160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rtl="0">
              <a:spcBef>
                <a:spcPts val="1600"/>
              </a:spcBef>
              <a:spcAft>
                <a:spcPts val="1600"/>
              </a:spcAft>
              <a:buSzPts val="1600"/>
              <a:buChar char="■"/>
              <a:defRPr sz="1600"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2592">
          <p15:clr>
            <a:srgbClr val="FA7B17"/>
          </p15:clr>
        </p15:guide>
        <p15:guide id="2" pos="3168">
          <p15:clr>
            <a:srgbClr val="FA7B17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 gray">
  <p:cSld name="SECTION_TITLE_AND_DESCRIPTION_1"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25"/>
          <p:cNvSpPr/>
          <p:nvPr/>
        </p:nvSpPr>
        <p:spPr>
          <a:xfrm>
            <a:off x="0" y="-175"/>
            <a:ext cx="4572000" cy="5143500"/>
          </a:xfrm>
          <a:prstGeom prst="rect">
            <a:avLst/>
          </a:prstGeom>
          <a:solidFill>
            <a:srgbClr val="F1F1F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p25"/>
          <p:cNvSpPr txBox="1"/>
          <p:nvPr>
            <p:ph type="title"/>
          </p:nvPr>
        </p:nvSpPr>
        <p:spPr>
          <a:xfrm>
            <a:off x="457200" y="457200"/>
            <a:ext cx="3657600" cy="2000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279" name="Google Shape;279;p25"/>
          <p:cNvSpPr txBox="1"/>
          <p:nvPr>
            <p:ph idx="1" type="subTitle"/>
          </p:nvPr>
        </p:nvSpPr>
        <p:spPr>
          <a:xfrm>
            <a:off x="457200" y="2686050"/>
            <a:ext cx="3657600" cy="1269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280" name="Google Shape;280;p25"/>
          <p:cNvSpPr txBox="1"/>
          <p:nvPr>
            <p:ph idx="2" type="body"/>
          </p:nvPr>
        </p:nvSpPr>
        <p:spPr>
          <a:xfrm>
            <a:off x="5029200" y="457025"/>
            <a:ext cx="3657600" cy="423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>
              <a:spcBef>
                <a:spcPts val="1000"/>
              </a:spcBef>
              <a:spcAft>
                <a:spcPts val="100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281" name="Google Shape;281;p25"/>
          <p:cNvSpPr txBox="1"/>
          <p:nvPr/>
        </p:nvSpPr>
        <p:spPr>
          <a:xfrm>
            <a:off x="8330400" y="-175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rgbClr val="9E9E9E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rgbClr val="9E9E9E"/>
              </a:solidFill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282" name="Google Shape;282;p25"/>
          <p:cNvGrpSpPr/>
          <p:nvPr/>
        </p:nvGrpSpPr>
        <p:grpSpPr>
          <a:xfrm rot="10800000">
            <a:off x="-24" y="3523838"/>
            <a:ext cx="2428886" cy="1619380"/>
            <a:chOff x="6098378" y="5"/>
            <a:chExt cx="3045625" cy="2030570"/>
          </a:xfrm>
        </p:grpSpPr>
        <p:sp>
          <p:nvSpPr>
            <p:cNvPr id="283" name="Google Shape;283;p25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rgbClr val="45B0C2">
                <a:alpha val="245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4" name="Google Shape;284;p25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rgbClr val="45B0C2">
                <a:alpha val="1229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25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rgbClr val="45B0C2">
                <a:alpha val="245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" name="Google Shape;286;p25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rgbClr val="45B0C2">
                <a:alpha val="1229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2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rgbClr val="45B0C2">
                <a:alpha val="1229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  <p:extLst>
    <p:ext uri="{DCECCB84-F9BA-43D5-87BE-67443E8EF086}">
      <p15:sldGuideLst>
        <p15:guide id="1" pos="2592">
          <p15:clr>
            <a:srgbClr val="FA7B17"/>
          </p15:clr>
        </p15:guide>
        <p15:guide id="2" pos="3168">
          <p15:clr>
            <a:srgbClr val="FA7B17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tinerary">
  <p:cSld name="SECTION_TITLE_AND_DESCRIPTION_1_2"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26"/>
          <p:cNvSpPr/>
          <p:nvPr/>
        </p:nvSpPr>
        <p:spPr>
          <a:xfrm>
            <a:off x="0" y="-175"/>
            <a:ext cx="4572000" cy="5143500"/>
          </a:xfrm>
          <a:prstGeom prst="rect">
            <a:avLst/>
          </a:prstGeom>
          <a:solidFill>
            <a:srgbClr val="F1F1F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0" name="Google Shape;290;p26"/>
          <p:cNvSpPr txBox="1"/>
          <p:nvPr>
            <p:ph type="title"/>
          </p:nvPr>
        </p:nvSpPr>
        <p:spPr>
          <a:xfrm>
            <a:off x="457200" y="454950"/>
            <a:ext cx="3657600" cy="42360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291" name="Google Shape;291;p26"/>
          <p:cNvSpPr txBox="1"/>
          <p:nvPr/>
        </p:nvSpPr>
        <p:spPr>
          <a:xfrm>
            <a:off x="8330400" y="-175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rgbClr val="9E9E9E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rgbClr val="9E9E9E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92" name="Google Shape;292;p26"/>
          <p:cNvSpPr txBox="1"/>
          <p:nvPr>
            <p:ph idx="1" type="subTitle"/>
          </p:nvPr>
        </p:nvSpPr>
        <p:spPr>
          <a:xfrm>
            <a:off x="5715000" y="1727580"/>
            <a:ext cx="2971800" cy="5943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C6577"/>
              </a:buClr>
              <a:buSzPts val="1800"/>
              <a:buFont typeface="Poppins"/>
              <a:buNone/>
              <a:defRPr b="1">
                <a:solidFill>
                  <a:srgbClr val="4C6577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E7D93"/>
              </a:buClr>
              <a:buSzPts val="1800"/>
              <a:buFont typeface="Poppins"/>
              <a:buNone/>
              <a:defRPr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800"/>
              <a:buFont typeface="Poppins"/>
              <a:buNone/>
              <a:defRPr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800"/>
              <a:buFont typeface="Poppins"/>
              <a:buNone/>
              <a:defRPr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800"/>
              <a:buFont typeface="Poppins"/>
              <a:buNone/>
              <a:defRPr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800"/>
              <a:buFont typeface="Poppins"/>
              <a:buNone/>
              <a:defRPr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800"/>
              <a:buFont typeface="Poppins"/>
              <a:buNone/>
              <a:defRPr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rgbClr val="4E7D93"/>
              </a:buClr>
              <a:buSzPts val="1800"/>
              <a:buFont typeface="Poppins"/>
              <a:buNone/>
              <a:defRPr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rgbClr val="4E7D93"/>
              </a:buClr>
              <a:buSzPts val="1800"/>
              <a:buFont typeface="Poppins"/>
              <a:buNone/>
              <a:defRPr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293" name="Google Shape;293;p26"/>
          <p:cNvSpPr txBox="1"/>
          <p:nvPr>
            <p:ph idx="2" type="subTitle"/>
          </p:nvPr>
        </p:nvSpPr>
        <p:spPr>
          <a:xfrm>
            <a:off x="5715000" y="2444692"/>
            <a:ext cx="2971800" cy="5943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7D93"/>
              </a:buClr>
              <a:buSzPts val="1800"/>
              <a:buFont typeface="Poppins"/>
              <a:buNone/>
              <a:defRPr b="1"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294" name="Google Shape;294;p26"/>
          <p:cNvSpPr txBox="1"/>
          <p:nvPr>
            <p:ph idx="3" type="subTitle"/>
          </p:nvPr>
        </p:nvSpPr>
        <p:spPr>
          <a:xfrm>
            <a:off x="5715000" y="3161805"/>
            <a:ext cx="2971800" cy="5943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96AC"/>
              </a:buClr>
              <a:buSzPts val="1800"/>
              <a:buFont typeface="Poppins"/>
              <a:buNone/>
              <a:defRPr b="1">
                <a:solidFill>
                  <a:srgbClr val="4B96AC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grpSp>
        <p:nvGrpSpPr>
          <p:cNvPr id="295" name="Google Shape;295;p26"/>
          <p:cNvGrpSpPr/>
          <p:nvPr/>
        </p:nvGrpSpPr>
        <p:grpSpPr>
          <a:xfrm rot="10800000">
            <a:off x="-24" y="3523838"/>
            <a:ext cx="2428886" cy="1619380"/>
            <a:chOff x="6098378" y="5"/>
            <a:chExt cx="3045625" cy="2030570"/>
          </a:xfrm>
        </p:grpSpPr>
        <p:sp>
          <p:nvSpPr>
            <p:cNvPr id="296" name="Google Shape;296;p26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rgbClr val="45B0C2">
                <a:alpha val="245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26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rgbClr val="45B0C2">
                <a:alpha val="1229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" name="Google Shape;298;p26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rgbClr val="45B0C2">
                <a:alpha val="245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26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rgbClr val="45B0C2">
                <a:alpha val="1229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" name="Google Shape;300;p26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rgbClr val="45B0C2">
                <a:alpha val="1229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01" name="Google Shape;301;p26"/>
          <p:cNvSpPr/>
          <p:nvPr/>
        </p:nvSpPr>
        <p:spPr>
          <a:xfrm>
            <a:off x="5029204" y="926750"/>
            <a:ext cx="457200" cy="4572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rgbClr val="454F5B"/>
            </a:solidFill>
            <a:prstDash val="solid"/>
            <a:round/>
            <a:headEnd len="sm" w="sm" type="none"/>
            <a:tailEnd len="sm" w="sm" type="none"/>
          </a:ln>
          <a:effectLst>
            <a:outerShdw blurRad="428625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454F5B"/>
                </a:solidFill>
                <a:latin typeface="Poppins"/>
                <a:ea typeface="Poppins"/>
                <a:cs typeface="Poppins"/>
                <a:sym typeface="Poppins"/>
              </a:rPr>
              <a:t>1</a:t>
            </a:r>
            <a:endParaRPr b="1" sz="1600">
              <a:solidFill>
                <a:srgbClr val="454F5B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02" name="Google Shape;302;p26"/>
          <p:cNvSpPr/>
          <p:nvPr/>
        </p:nvSpPr>
        <p:spPr>
          <a:xfrm>
            <a:off x="5029193" y="1644573"/>
            <a:ext cx="457200" cy="4572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rgbClr val="4C6577"/>
            </a:solidFill>
            <a:prstDash val="solid"/>
            <a:round/>
            <a:headEnd len="sm" w="sm" type="none"/>
            <a:tailEnd len="sm" w="sm" type="none"/>
          </a:ln>
          <a:effectLst>
            <a:outerShdw blurRad="428625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4C6577"/>
                </a:solidFill>
                <a:latin typeface="Poppins"/>
                <a:ea typeface="Poppins"/>
                <a:cs typeface="Poppins"/>
                <a:sym typeface="Poppins"/>
              </a:rPr>
              <a:t>2</a:t>
            </a:r>
            <a:endParaRPr b="1" sz="1600">
              <a:solidFill>
                <a:srgbClr val="4C6577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03" name="Google Shape;303;p26"/>
          <p:cNvSpPr/>
          <p:nvPr/>
        </p:nvSpPr>
        <p:spPr>
          <a:xfrm>
            <a:off x="5029195" y="2362397"/>
            <a:ext cx="457200" cy="4572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rgbClr val="4E7D93"/>
            </a:solidFill>
            <a:prstDash val="solid"/>
            <a:round/>
            <a:headEnd len="sm" w="sm" type="none"/>
            <a:tailEnd len="sm" w="sm" type="none"/>
          </a:ln>
          <a:effectLst>
            <a:outerShdw blurRad="428625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4E7D93"/>
                </a:solidFill>
                <a:latin typeface="Poppins"/>
                <a:ea typeface="Poppins"/>
                <a:cs typeface="Poppins"/>
                <a:sym typeface="Poppins"/>
              </a:rPr>
              <a:t>3</a:t>
            </a:r>
            <a:endParaRPr b="1" sz="1600">
              <a:solidFill>
                <a:srgbClr val="4E7D93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04" name="Google Shape;304;p26"/>
          <p:cNvSpPr/>
          <p:nvPr/>
        </p:nvSpPr>
        <p:spPr>
          <a:xfrm>
            <a:off x="5029194" y="3080220"/>
            <a:ext cx="457200" cy="4572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rgbClr val="4B96AC"/>
            </a:solidFill>
            <a:prstDash val="solid"/>
            <a:round/>
            <a:headEnd len="sm" w="sm" type="none"/>
            <a:tailEnd len="sm" w="sm" type="none"/>
          </a:ln>
          <a:effectLst>
            <a:outerShdw blurRad="428625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4B96AC"/>
                </a:solidFill>
                <a:latin typeface="Poppins"/>
                <a:ea typeface="Poppins"/>
                <a:cs typeface="Poppins"/>
                <a:sym typeface="Poppins"/>
              </a:rPr>
              <a:t>4</a:t>
            </a:r>
            <a:endParaRPr b="1" sz="1600">
              <a:solidFill>
                <a:srgbClr val="4B96AC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05" name="Google Shape;305;p26"/>
          <p:cNvSpPr/>
          <p:nvPr/>
        </p:nvSpPr>
        <p:spPr>
          <a:xfrm>
            <a:off x="5029194" y="3798044"/>
            <a:ext cx="457200" cy="457200"/>
          </a:xfrm>
          <a:prstGeom prst="ellipse">
            <a:avLst/>
          </a:prstGeom>
          <a:solidFill>
            <a:srgbClr val="FFFFFF"/>
          </a:solidFill>
          <a:ln cap="flat" cmpd="sng" w="28575">
            <a:solidFill>
              <a:srgbClr val="45B0C2"/>
            </a:solidFill>
            <a:prstDash val="solid"/>
            <a:round/>
            <a:headEnd len="sm" w="sm" type="none"/>
            <a:tailEnd len="sm" w="sm" type="none"/>
          </a:ln>
          <a:effectLst>
            <a:outerShdw blurRad="428625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rPr>
              <a:t>5</a:t>
            </a:r>
            <a:endParaRPr b="1" sz="1600">
              <a:solidFill>
                <a:srgbClr val="45B0C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06" name="Google Shape;306;p26"/>
          <p:cNvSpPr txBox="1"/>
          <p:nvPr>
            <p:ph idx="4" type="subTitle"/>
          </p:nvPr>
        </p:nvSpPr>
        <p:spPr>
          <a:xfrm>
            <a:off x="5715000" y="1010467"/>
            <a:ext cx="2971800" cy="5943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54F5B"/>
              </a:buClr>
              <a:buSzPts val="1800"/>
              <a:buFont typeface="Poppins"/>
              <a:buNone/>
              <a:defRPr b="1">
                <a:solidFill>
                  <a:srgbClr val="454F5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8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307" name="Google Shape;307;p26"/>
          <p:cNvSpPr txBox="1"/>
          <p:nvPr>
            <p:ph idx="5" type="subTitle"/>
          </p:nvPr>
        </p:nvSpPr>
        <p:spPr>
          <a:xfrm>
            <a:off x="5715000" y="3878917"/>
            <a:ext cx="2971800" cy="5943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 b="1"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rgbClr val="45B0C2"/>
              </a:buClr>
              <a:buSzPts val="1800"/>
              <a:buFont typeface="Poppins"/>
              <a:buNone/>
              <a:defRPr>
                <a:solidFill>
                  <a:srgbClr val="45B0C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2592">
          <p15:clr>
            <a:srgbClr val="FA7B17"/>
          </p15:clr>
        </p15:guide>
        <p15:guide id="2" pos="3168">
          <p15:clr>
            <a:srgbClr val="FA7B17"/>
          </p15:clr>
        </p15:guide>
        <p15:guide id="3" orient="horz" pos="795">
          <p15:clr>
            <a:srgbClr val="FA7B17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 gray reversed">
  <p:cSld name="SECTION_TITLE_AND_DESCRIPTION_1_1"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27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rgbClr val="F1F1F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" name="Google Shape;310;p27"/>
          <p:cNvSpPr txBox="1"/>
          <p:nvPr>
            <p:ph type="title"/>
          </p:nvPr>
        </p:nvSpPr>
        <p:spPr>
          <a:xfrm>
            <a:off x="457200" y="457025"/>
            <a:ext cx="3657600" cy="2000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11" name="Google Shape;311;p27"/>
          <p:cNvSpPr txBox="1"/>
          <p:nvPr>
            <p:ph idx="1" type="subTitle"/>
          </p:nvPr>
        </p:nvSpPr>
        <p:spPr>
          <a:xfrm>
            <a:off x="457200" y="2686050"/>
            <a:ext cx="3657600" cy="1269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12" name="Google Shape;312;p27"/>
          <p:cNvSpPr txBox="1"/>
          <p:nvPr>
            <p:ph idx="2" type="body"/>
          </p:nvPr>
        </p:nvSpPr>
        <p:spPr>
          <a:xfrm>
            <a:off x="5029200" y="457025"/>
            <a:ext cx="3657600" cy="423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>
              <a:spcBef>
                <a:spcPts val="1000"/>
              </a:spcBef>
              <a:spcAft>
                <a:spcPts val="100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313" name="Google Shape;313;p27"/>
          <p:cNvSpPr txBox="1"/>
          <p:nvPr/>
        </p:nvSpPr>
        <p:spPr>
          <a:xfrm>
            <a:off x="8330400" y="-175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chemeClr val="lt2"/>
              </a:solidFill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314" name="Google Shape;314;p27"/>
          <p:cNvGrpSpPr/>
          <p:nvPr/>
        </p:nvGrpSpPr>
        <p:grpSpPr>
          <a:xfrm rot="10800000">
            <a:off x="-24" y="3523838"/>
            <a:ext cx="2428886" cy="1619380"/>
            <a:chOff x="6098378" y="5"/>
            <a:chExt cx="3045625" cy="2030570"/>
          </a:xfrm>
        </p:grpSpPr>
        <p:sp>
          <p:nvSpPr>
            <p:cNvPr id="315" name="Google Shape;315;p27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rgbClr val="45B0C2">
                <a:alpha val="245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27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rgbClr val="45B0C2">
                <a:alpha val="1229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" name="Google Shape;317;p27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rgbClr val="45B0C2">
                <a:alpha val="245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27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rgbClr val="45B0C2">
                <a:alpha val="1229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27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rgbClr val="45B0C2">
                <a:alpha val="1229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  <p:extLst>
    <p:ext uri="{DCECCB84-F9BA-43D5-87BE-67443E8EF086}">
      <p15:sldGuideLst>
        <p15:guide id="1" pos="2592">
          <p15:clr>
            <a:srgbClr val="FA7B17"/>
          </p15:clr>
        </p15:guide>
        <p15:guide id="2" pos="3168">
          <p15:clr>
            <a:srgbClr val="FA7B17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28"/>
          <p:cNvSpPr txBox="1"/>
          <p:nvPr/>
        </p:nvSpPr>
        <p:spPr>
          <a:xfrm>
            <a:off x="8330400" y="-175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rgbClr val="9E9E9E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rgbClr val="9E9E9E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22" name="Google Shape;322;p28"/>
          <p:cNvSpPr/>
          <p:nvPr/>
        </p:nvSpPr>
        <p:spPr>
          <a:xfrm>
            <a:off x="0" y="5051997"/>
            <a:ext cx="9144000" cy="91500"/>
          </a:xfrm>
          <a:prstGeom prst="rect">
            <a:avLst/>
          </a:prstGeom>
          <a:gradFill>
            <a:gsLst>
              <a:gs pos="0">
                <a:srgbClr val="68CCDD"/>
              </a:gs>
              <a:gs pos="100000">
                <a:srgbClr val="4E7D93"/>
              </a:gs>
            </a:gsLst>
            <a:lin ang="10800025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gradFill>
          <a:gsLst>
            <a:gs pos="0">
              <a:schemeClr val="accent4"/>
            </a:gs>
            <a:gs pos="100000">
              <a:schemeClr val="accent3"/>
            </a:gs>
          </a:gsLst>
          <a:lin ang="5400012" scaled="0"/>
        </a:grad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/>
          <p:nvPr>
            <p:ph type="title"/>
          </p:nvPr>
        </p:nvSpPr>
        <p:spPr>
          <a:xfrm>
            <a:off x="457200" y="457200"/>
            <a:ext cx="8229600" cy="4229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grpSp>
        <p:nvGrpSpPr>
          <p:cNvPr id="30" name="Google Shape;30;p4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31" name="Google Shape;31;p4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4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4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4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4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4"/>
          <p:cNvSpPr txBox="1"/>
          <p:nvPr/>
        </p:nvSpPr>
        <p:spPr>
          <a:xfrm>
            <a:off x="8330425" y="4686300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chemeClr val="accent5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chemeClr val="accent5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blue">
  <p:cSld name="SECTION_HEADER_1">
    <p:bg>
      <p:bgPr>
        <a:gradFill>
          <a:gsLst>
            <a:gs pos="0">
              <a:schemeClr val="dk1"/>
            </a:gs>
            <a:gs pos="100000">
              <a:srgbClr val="4B96AC"/>
            </a:gs>
          </a:gsLst>
          <a:lin ang="5400012" scaled="0"/>
        </a:gra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oogle Shape;38;p5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39" name="Google Shape;39;p5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" name="Google Shape;40;p5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5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5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4" name="Google Shape;44;p5"/>
          <p:cNvSpPr txBox="1"/>
          <p:nvPr>
            <p:ph type="title"/>
          </p:nvPr>
        </p:nvSpPr>
        <p:spPr>
          <a:xfrm>
            <a:off x="457200" y="457200"/>
            <a:ext cx="8229600" cy="4229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Poppins"/>
              <a:buNone/>
              <a:defRPr sz="4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45" name="Google Shape;45;p5"/>
          <p:cNvSpPr txBox="1"/>
          <p:nvPr/>
        </p:nvSpPr>
        <p:spPr>
          <a:xfrm>
            <a:off x="8330425" y="4686300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chemeClr val="accent6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/>
          <p:nvPr>
            <p:ph type="title"/>
          </p:nvPr>
        </p:nvSpPr>
        <p:spPr>
          <a:xfrm>
            <a:off x="457200" y="457200"/>
            <a:ext cx="8229600" cy="6078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" type="body"/>
          </p:nvPr>
        </p:nvSpPr>
        <p:spPr>
          <a:xfrm>
            <a:off x="457200" y="1261875"/>
            <a:ext cx="8229600" cy="3429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>
              <a:spcBef>
                <a:spcPts val="1000"/>
              </a:spcBef>
              <a:spcAft>
                <a:spcPts val="100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49" name="Google Shape;49;p6"/>
          <p:cNvSpPr txBox="1"/>
          <p:nvPr/>
        </p:nvSpPr>
        <p:spPr>
          <a:xfrm>
            <a:off x="8330425" y="0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rgbClr val="999999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rgbClr val="999999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0" name="Google Shape;50;p6"/>
          <p:cNvSpPr/>
          <p:nvPr/>
        </p:nvSpPr>
        <p:spPr>
          <a:xfrm flipH="1" rot="10800000">
            <a:off x="8334415" y="4242234"/>
            <a:ext cx="809700" cy="809700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6"/>
          <p:cNvSpPr/>
          <p:nvPr/>
        </p:nvSpPr>
        <p:spPr>
          <a:xfrm>
            <a:off x="0" y="5051997"/>
            <a:ext cx="9144000" cy="91500"/>
          </a:xfrm>
          <a:prstGeom prst="rect">
            <a:avLst/>
          </a:prstGeom>
          <a:gradFill>
            <a:gsLst>
              <a:gs pos="0">
                <a:srgbClr val="68CCDD"/>
              </a:gs>
              <a:gs pos="100000">
                <a:srgbClr val="4E7D93"/>
              </a:gs>
            </a:gsLst>
            <a:lin ang="10800025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6"/>
          <p:cNvSpPr/>
          <p:nvPr/>
        </p:nvSpPr>
        <p:spPr>
          <a:xfrm rot="10800000">
            <a:off x="7524603" y="4242243"/>
            <a:ext cx="809700" cy="809700"/>
          </a:xfrm>
          <a:prstGeom prst="rtTriangle">
            <a:avLst/>
          </a:prstGeom>
          <a:solidFill>
            <a:srgbClr val="F1F1F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6"/>
          <p:cNvSpPr/>
          <p:nvPr/>
        </p:nvSpPr>
        <p:spPr>
          <a:xfrm>
            <a:off x="7524781" y="4242240"/>
            <a:ext cx="809700" cy="809700"/>
          </a:xfrm>
          <a:prstGeom prst="rtTriangle">
            <a:avLst/>
          </a:prstGeom>
          <a:solidFill>
            <a:srgbClr val="DDDDD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6"/>
          <p:cNvSpPr/>
          <p:nvPr/>
        </p:nvSpPr>
        <p:spPr>
          <a:xfrm flipH="1">
            <a:off x="6715073" y="4242248"/>
            <a:ext cx="809700" cy="809700"/>
          </a:xfrm>
          <a:prstGeom prst="rtTriangle">
            <a:avLst/>
          </a:prstGeom>
          <a:solidFill>
            <a:srgbClr val="F1F1F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6"/>
          <p:cNvSpPr/>
          <p:nvPr/>
        </p:nvSpPr>
        <p:spPr>
          <a:xfrm flipH="1">
            <a:off x="8334325" y="3432563"/>
            <a:ext cx="809700" cy="809700"/>
          </a:xfrm>
          <a:prstGeom prst="rtTriangle">
            <a:avLst/>
          </a:prstGeom>
          <a:solidFill>
            <a:srgbClr val="F1F1F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795">
          <p15:clr>
            <a:srgbClr val="FA7B17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without graphic">
  <p:cSld name="TITLE_AND_BODY_1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7"/>
          <p:cNvSpPr txBox="1"/>
          <p:nvPr>
            <p:ph type="title"/>
          </p:nvPr>
        </p:nvSpPr>
        <p:spPr>
          <a:xfrm>
            <a:off x="457200" y="457200"/>
            <a:ext cx="8229600" cy="6078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58" name="Google Shape;58;p7"/>
          <p:cNvSpPr txBox="1"/>
          <p:nvPr>
            <p:ph idx="1" type="body"/>
          </p:nvPr>
        </p:nvSpPr>
        <p:spPr>
          <a:xfrm>
            <a:off x="457200" y="1261875"/>
            <a:ext cx="8229600" cy="3429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0">
              <a:spcBef>
                <a:spcPts val="100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>
              <a:spcBef>
                <a:spcPts val="100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>
              <a:spcBef>
                <a:spcPts val="100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>
              <a:spcBef>
                <a:spcPts val="1000"/>
              </a:spcBef>
              <a:spcAft>
                <a:spcPts val="100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59" name="Google Shape;59;p7"/>
          <p:cNvSpPr txBox="1"/>
          <p:nvPr/>
        </p:nvSpPr>
        <p:spPr>
          <a:xfrm>
            <a:off x="8330425" y="0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rgbClr val="999999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rgbClr val="999999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0" name="Google Shape;60;p7"/>
          <p:cNvSpPr/>
          <p:nvPr/>
        </p:nvSpPr>
        <p:spPr>
          <a:xfrm>
            <a:off x="0" y="5051997"/>
            <a:ext cx="9144000" cy="91500"/>
          </a:xfrm>
          <a:prstGeom prst="rect">
            <a:avLst/>
          </a:prstGeom>
          <a:gradFill>
            <a:gsLst>
              <a:gs pos="0">
                <a:srgbClr val="68CCDD"/>
              </a:gs>
              <a:gs pos="100000">
                <a:srgbClr val="4E7D93"/>
              </a:gs>
            </a:gsLst>
            <a:lin ang="10800025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795">
          <p15:clr>
            <a:srgbClr val="FA7B17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8"/>
          <p:cNvSpPr txBox="1"/>
          <p:nvPr>
            <p:ph type="title"/>
          </p:nvPr>
        </p:nvSpPr>
        <p:spPr>
          <a:xfrm>
            <a:off x="457200" y="457200"/>
            <a:ext cx="8229600" cy="6078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Font typeface="Poppins"/>
              <a:buNone/>
              <a:defRPr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454F5B"/>
              </a:buClr>
              <a:buSzPts val="3000"/>
              <a:buFont typeface="Poppins"/>
              <a:buNone/>
              <a:defRPr>
                <a:solidFill>
                  <a:srgbClr val="454F5B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454F5B"/>
              </a:buClr>
              <a:buSzPts val="3000"/>
              <a:buFont typeface="Poppins"/>
              <a:buNone/>
              <a:defRPr>
                <a:solidFill>
                  <a:srgbClr val="454F5B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454F5B"/>
              </a:buClr>
              <a:buSzPts val="3000"/>
              <a:buFont typeface="Poppins"/>
              <a:buNone/>
              <a:defRPr>
                <a:solidFill>
                  <a:srgbClr val="454F5B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454F5B"/>
              </a:buClr>
              <a:buSzPts val="3000"/>
              <a:buFont typeface="Poppins"/>
              <a:buNone/>
              <a:defRPr>
                <a:solidFill>
                  <a:srgbClr val="454F5B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454F5B"/>
              </a:buClr>
              <a:buSzPts val="3000"/>
              <a:buFont typeface="Poppins"/>
              <a:buNone/>
              <a:defRPr>
                <a:solidFill>
                  <a:srgbClr val="454F5B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454F5B"/>
              </a:buClr>
              <a:buSzPts val="3000"/>
              <a:buFont typeface="Poppins"/>
              <a:buNone/>
              <a:defRPr>
                <a:solidFill>
                  <a:srgbClr val="454F5B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454F5B"/>
              </a:buClr>
              <a:buSzPts val="3000"/>
              <a:buFont typeface="Poppins"/>
              <a:buNone/>
              <a:defRPr>
                <a:solidFill>
                  <a:srgbClr val="454F5B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454F5B"/>
              </a:buClr>
              <a:buSzPts val="3000"/>
              <a:buFont typeface="Poppins"/>
              <a:buNone/>
              <a:defRPr>
                <a:solidFill>
                  <a:srgbClr val="454F5B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63" name="Google Shape;63;p8"/>
          <p:cNvSpPr txBox="1"/>
          <p:nvPr>
            <p:ph idx="1" type="body"/>
          </p:nvPr>
        </p:nvSpPr>
        <p:spPr>
          <a:xfrm>
            <a:off x="457200" y="1261875"/>
            <a:ext cx="3941100" cy="3429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330200" lvl="0" marL="457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>
              <a:spcBef>
                <a:spcPts val="100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>
              <a:spcBef>
                <a:spcPts val="100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>
              <a:spcBef>
                <a:spcPts val="10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>
              <a:spcBef>
                <a:spcPts val="100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>
              <a:spcBef>
                <a:spcPts val="100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>
              <a:spcBef>
                <a:spcPts val="100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>
              <a:spcBef>
                <a:spcPts val="100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>
              <a:spcBef>
                <a:spcPts val="1000"/>
              </a:spcBef>
              <a:spcAft>
                <a:spcPts val="100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64" name="Google Shape;64;p8"/>
          <p:cNvSpPr txBox="1"/>
          <p:nvPr>
            <p:ph idx="2" type="body"/>
          </p:nvPr>
        </p:nvSpPr>
        <p:spPr>
          <a:xfrm>
            <a:off x="4745700" y="1261875"/>
            <a:ext cx="3941100" cy="3429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330200" lvl="0" marL="457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>
              <a:spcBef>
                <a:spcPts val="100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>
              <a:spcBef>
                <a:spcPts val="100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>
              <a:spcBef>
                <a:spcPts val="10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>
              <a:spcBef>
                <a:spcPts val="100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>
              <a:spcBef>
                <a:spcPts val="100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>
              <a:spcBef>
                <a:spcPts val="100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>
              <a:spcBef>
                <a:spcPts val="100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>
              <a:spcBef>
                <a:spcPts val="1000"/>
              </a:spcBef>
              <a:spcAft>
                <a:spcPts val="100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65" name="Google Shape;65;p8"/>
          <p:cNvSpPr txBox="1"/>
          <p:nvPr/>
        </p:nvSpPr>
        <p:spPr>
          <a:xfrm>
            <a:off x="8330425" y="0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rgbClr val="999999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rgbClr val="999999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6" name="Google Shape;66;p8"/>
          <p:cNvSpPr/>
          <p:nvPr/>
        </p:nvSpPr>
        <p:spPr>
          <a:xfrm>
            <a:off x="0" y="5051997"/>
            <a:ext cx="9144000" cy="91500"/>
          </a:xfrm>
          <a:prstGeom prst="rect">
            <a:avLst/>
          </a:prstGeom>
          <a:gradFill>
            <a:gsLst>
              <a:gs pos="0">
                <a:srgbClr val="68CCDD"/>
              </a:gs>
              <a:gs pos="100000">
                <a:srgbClr val="4E7D93"/>
              </a:gs>
            </a:gsLst>
            <a:lin ang="10800025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pos="2771">
          <p15:clr>
            <a:srgbClr val="FA7B17"/>
          </p15:clr>
        </p15:guide>
        <p15:guide id="2" pos="2989">
          <p15:clr>
            <a:srgbClr val="FA7B17"/>
          </p15:clr>
        </p15:guide>
        <p15:guide id="3" orient="horz" pos="795">
          <p15:clr>
            <a:srgbClr val="FA7B17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9"/>
          <p:cNvSpPr txBox="1"/>
          <p:nvPr>
            <p:ph type="title"/>
          </p:nvPr>
        </p:nvSpPr>
        <p:spPr>
          <a:xfrm>
            <a:off x="457200" y="457200"/>
            <a:ext cx="8229600" cy="6078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272E37"/>
              </a:buClr>
              <a:buSzPts val="3000"/>
              <a:buFont typeface="Poppins"/>
              <a:buNone/>
              <a:defRPr b="1">
                <a:solidFill>
                  <a:srgbClr val="272E37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9" name="Google Shape;69;p9"/>
          <p:cNvSpPr txBox="1"/>
          <p:nvPr/>
        </p:nvSpPr>
        <p:spPr>
          <a:xfrm>
            <a:off x="8330425" y="0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rgbClr val="999999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rgbClr val="999999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0" name="Google Shape;70;p9"/>
          <p:cNvSpPr/>
          <p:nvPr/>
        </p:nvSpPr>
        <p:spPr>
          <a:xfrm>
            <a:off x="0" y="5051997"/>
            <a:ext cx="9144000" cy="91500"/>
          </a:xfrm>
          <a:prstGeom prst="rect">
            <a:avLst/>
          </a:prstGeom>
          <a:gradFill>
            <a:gsLst>
              <a:gs pos="0">
                <a:srgbClr val="68CCDD"/>
              </a:gs>
              <a:gs pos="100000">
                <a:srgbClr val="4E7D93"/>
              </a:gs>
            </a:gsLst>
            <a:lin ang="10800025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795">
          <p15:clr>
            <a:srgbClr val="FA7B17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column">
  <p:cSld name="TITLE_ONLY_1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0"/>
          <p:cNvSpPr/>
          <p:nvPr/>
        </p:nvSpPr>
        <p:spPr>
          <a:xfrm>
            <a:off x="457200" y="1261875"/>
            <a:ext cx="2587800" cy="34242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442913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0"/>
          <p:cNvSpPr/>
          <p:nvPr/>
        </p:nvSpPr>
        <p:spPr>
          <a:xfrm>
            <a:off x="3278100" y="1261875"/>
            <a:ext cx="2587800" cy="34242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442913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10"/>
          <p:cNvSpPr/>
          <p:nvPr/>
        </p:nvSpPr>
        <p:spPr>
          <a:xfrm>
            <a:off x="6099000" y="1266532"/>
            <a:ext cx="2587800" cy="34242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442913" rotWithShape="0" algn="bl" dir="5400000" dist="95250">
              <a:srgbClr val="45B0C2">
                <a:alpha val="2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0"/>
          <p:cNvSpPr/>
          <p:nvPr/>
        </p:nvSpPr>
        <p:spPr>
          <a:xfrm>
            <a:off x="6098994" y="1266532"/>
            <a:ext cx="2587800" cy="3424200"/>
          </a:xfrm>
          <a:prstGeom prst="rect">
            <a:avLst/>
          </a:prstGeom>
          <a:noFill/>
          <a:ln cap="flat" cmpd="sng" w="28575">
            <a:solidFill>
              <a:srgbClr val="45B0C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0"/>
          <p:cNvSpPr/>
          <p:nvPr/>
        </p:nvSpPr>
        <p:spPr>
          <a:xfrm>
            <a:off x="3278100" y="1261875"/>
            <a:ext cx="2587800" cy="3424200"/>
          </a:xfrm>
          <a:prstGeom prst="rect">
            <a:avLst/>
          </a:prstGeom>
          <a:noFill/>
          <a:ln cap="flat" cmpd="sng" w="28575">
            <a:solidFill>
              <a:srgbClr val="4E7D9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10"/>
          <p:cNvSpPr/>
          <p:nvPr/>
        </p:nvSpPr>
        <p:spPr>
          <a:xfrm>
            <a:off x="457200" y="1261875"/>
            <a:ext cx="2587800" cy="3424200"/>
          </a:xfrm>
          <a:prstGeom prst="rect">
            <a:avLst/>
          </a:prstGeom>
          <a:noFill/>
          <a:ln cap="flat" cmpd="sng" w="28575">
            <a:solidFill>
              <a:srgbClr val="454F5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10"/>
          <p:cNvSpPr txBox="1"/>
          <p:nvPr/>
        </p:nvSpPr>
        <p:spPr>
          <a:xfrm>
            <a:off x="457200" y="1261875"/>
            <a:ext cx="2587800" cy="457200"/>
          </a:xfrm>
          <a:prstGeom prst="rect">
            <a:avLst/>
          </a:prstGeom>
          <a:solidFill>
            <a:srgbClr val="454F5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0"/>
          <p:cNvSpPr txBox="1"/>
          <p:nvPr/>
        </p:nvSpPr>
        <p:spPr>
          <a:xfrm>
            <a:off x="3278100" y="1261875"/>
            <a:ext cx="2587800" cy="464100"/>
          </a:xfrm>
          <a:prstGeom prst="rect">
            <a:avLst/>
          </a:prstGeom>
          <a:solidFill>
            <a:srgbClr val="4E7D9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0"/>
          <p:cNvSpPr txBox="1"/>
          <p:nvPr/>
        </p:nvSpPr>
        <p:spPr>
          <a:xfrm>
            <a:off x="6098994" y="1261875"/>
            <a:ext cx="2587800" cy="464100"/>
          </a:xfrm>
          <a:prstGeom prst="rect">
            <a:avLst/>
          </a:prstGeom>
          <a:solidFill>
            <a:srgbClr val="45B0C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10"/>
          <p:cNvSpPr txBox="1"/>
          <p:nvPr>
            <p:ph type="title"/>
          </p:nvPr>
        </p:nvSpPr>
        <p:spPr>
          <a:xfrm>
            <a:off x="457200" y="457200"/>
            <a:ext cx="8229600" cy="6078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272E37"/>
              </a:buClr>
              <a:buSzPts val="3000"/>
              <a:buFont typeface="Poppins"/>
              <a:buNone/>
              <a:defRPr b="1">
                <a:solidFill>
                  <a:srgbClr val="272E37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82" name="Google Shape;82;p10"/>
          <p:cNvSpPr txBox="1"/>
          <p:nvPr>
            <p:ph idx="1" type="body"/>
          </p:nvPr>
        </p:nvSpPr>
        <p:spPr>
          <a:xfrm>
            <a:off x="571500" y="1947675"/>
            <a:ext cx="2359200" cy="2578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 rtl="0">
              <a:spcBef>
                <a:spcPts val="80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rtl="0">
              <a:spcBef>
                <a:spcPts val="8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rtl="0">
              <a:spcBef>
                <a:spcPts val="80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rtl="0">
              <a:spcBef>
                <a:spcPts val="80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rtl="0">
              <a:spcBef>
                <a:spcPts val="800"/>
              </a:spcBef>
              <a:spcAft>
                <a:spcPts val="80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83" name="Google Shape;83;p10"/>
          <p:cNvSpPr txBox="1"/>
          <p:nvPr>
            <p:ph idx="2" type="subTitle"/>
          </p:nvPr>
        </p:nvSpPr>
        <p:spPr>
          <a:xfrm>
            <a:off x="571500" y="1266625"/>
            <a:ext cx="23592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Poppins"/>
              <a:buNone/>
              <a:defRPr b="1" sz="16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84" name="Google Shape;84;p10"/>
          <p:cNvSpPr txBox="1"/>
          <p:nvPr/>
        </p:nvSpPr>
        <p:spPr>
          <a:xfrm>
            <a:off x="8330425" y="0"/>
            <a:ext cx="81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rgbClr val="999999"/>
                </a:solidFill>
                <a:latin typeface="Lato"/>
                <a:ea typeface="Lato"/>
                <a:cs typeface="Lato"/>
                <a:sym typeface="Lato"/>
              </a:rPr>
              <a:t>Confidential</a:t>
            </a:r>
            <a:endParaRPr i="1" sz="800">
              <a:solidFill>
                <a:srgbClr val="999999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5" name="Google Shape;85;p10"/>
          <p:cNvSpPr txBox="1"/>
          <p:nvPr>
            <p:ph idx="3" type="body"/>
          </p:nvPr>
        </p:nvSpPr>
        <p:spPr>
          <a:xfrm>
            <a:off x="3392400" y="1947675"/>
            <a:ext cx="2359200" cy="2578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 rtl="0">
              <a:spcBef>
                <a:spcPts val="80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rtl="0">
              <a:spcBef>
                <a:spcPts val="8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rtl="0">
              <a:spcBef>
                <a:spcPts val="80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rtl="0">
              <a:spcBef>
                <a:spcPts val="80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rtl="0">
              <a:spcBef>
                <a:spcPts val="800"/>
              </a:spcBef>
              <a:spcAft>
                <a:spcPts val="80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86" name="Google Shape;86;p10"/>
          <p:cNvSpPr txBox="1"/>
          <p:nvPr>
            <p:ph idx="4" type="body"/>
          </p:nvPr>
        </p:nvSpPr>
        <p:spPr>
          <a:xfrm>
            <a:off x="6213294" y="1947675"/>
            <a:ext cx="2359200" cy="2578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 rtl="0">
              <a:spcBef>
                <a:spcPts val="80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rtl="0">
              <a:spcBef>
                <a:spcPts val="8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rtl="0">
              <a:spcBef>
                <a:spcPts val="80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rtl="0">
              <a:spcBef>
                <a:spcPts val="80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rtl="0">
              <a:spcBef>
                <a:spcPts val="800"/>
              </a:spcBef>
              <a:spcAft>
                <a:spcPts val="80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87" name="Google Shape;87;p10"/>
          <p:cNvSpPr txBox="1"/>
          <p:nvPr>
            <p:ph idx="5" type="subTitle"/>
          </p:nvPr>
        </p:nvSpPr>
        <p:spPr>
          <a:xfrm>
            <a:off x="3392400" y="1261875"/>
            <a:ext cx="23592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Poppins"/>
              <a:buNone/>
              <a:defRPr b="1" sz="16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88" name="Google Shape;88;p10"/>
          <p:cNvSpPr txBox="1"/>
          <p:nvPr>
            <p:ph idx="6" type="subTitle"/>
          </p:nvPr>
        </p:nvSpPr>
        <p:spPr>
          <a:xfrm>
            <a:off x="6213294" y="1261875"/>
            <a:ext cx="23592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Poppins"/>
              <a:buNone/>
              <a:defRPr b="1" sz="16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800"/>
              <a:buFont typeface="Poppins"/>
              <a:buNone/>
              <a:defRPr b="1"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1918">
          <p15:clr>
            <a:srgbClr val="FA7B17"/>
          </p15:clr>
        </p15:guide>
        <p15:guide id="2" pos="2065">
          <p15:clr>
            <a:srgbClr val="FA7B17"/>
          </p15:clr>
        </p15:guide>
        <p15:guide id="3" pos="3695">
          <p15:clr>
            <a:srgbClr val="FA7B17"/>
          </p15:clr>
        </p15:guide>
        <p15:guide id="4" pos="3842">
          <p15:clr>
            <a:srgbClr val="FA7B17"/>
          </p15:clr>
        </p15:guide>
        <p15:guide id="5" orient="horz" pos="795">
          <p15:clr>
            <a:srgbClr val="FA7B17"/>
          </p15:clr>
        </p15:guide>
      </p15:sldGuideLst>
    </p:ext>
  </p:extLst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theme" Target="../theme/theme2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geometr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457200"/>
            <a:ext cx="8229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272E37"/>
              </a:buClr>
              <a:buSzPts val="3000"/>
              <a:buFont typeface="Poppins"/>
              <a:buNone/>
              <a:defRPr b="1" sz="3000">
                <a:solidFill>
                  <a:srgbClr val="272E37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272E37"/>
              </a:buClr>
              <a:buSzPts val="3000"/>
              <a:buFont typeface="Poppins"/>
              <a:buNone/>
              <a:defRPr b="1" sz="3000">
                <a:solidFill>
                  <a:srgbClr val="272E37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272E37"/>
              </a:buClr>
              <a:buSzPts val="3000"/>
              <a:buFont typeface="Poppins"/>
              <a:buNone/>
              <a:defRPr b="1" sz="3000">
                <a:solidFill>
                  <a:srgbClr val="272E37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272E37"/>
              </a:buClr>
              <a:buSzPts val="3000"/>
              <a:buFont typeface="Poppins"/>
              <a:buNone/>
              <a:defRPr b="1" sz="3000">
                <a:solidFill>
                  <a:srgbClr val="272E37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272E37"/>
              </a:buClr>
              <a:buSzPts val="3000"/>
              <a:buFont typeface="Poppins"/>
              <a:buNone/>
              <a:defRPr b="1" sz="3000">
                <a:solidFill>
                  <a:srgbClr val="272E37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272E37"/>
              </a:buClr>
              <a:buSzPts val="3000"/>
              <a:buFont typeface="Poppins"/>
              <a:buNone/>
              <a:defRPr b="1" sz="3000">
                <a:solidFill>
                  <a:srgbClr val="272E37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272E37"/>
              </a:buClr>
              <a:buSzPts val="3000"/>
              <a:buFont typeface="Poppins"/>
              <a:buNone/>
              <a:defRPr b="1" sz="3000">
                <a:solidFill>
                  <a:srgbClr val="272E37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272E37"/>
              </a:buClr>
              <a:buSzPts val="3000"/>
              <a:buFont typeface="Poppins"/>
              <a:buNone/>
              <a:defRPr b="1" sz="3000">
                <a:solidFill>
                  <a:srgbClr val="272E37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272E37"/>
              </a:buClr>
              <a:buSzPts val="3000"/>
              <a:buFont typeface="Poppins"/>
              <a:buNone/>
              <a:defRPr b="1" sz="3000">
                <a:solidFill>
                  <a:srgbClr val="272E37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261875"/>
            <a:ext cx="8229600" cy="349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Lato"/>
              <a:buChar char="●"/>
              <a:defRPr sz="18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429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Lato"/>
              <a:buChar char="○"/>
              <a:defRPr sz="18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429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Lato"/>
              <a:buChar char="■"/>
              <a:defRPr sz="18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429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Lato"/>
              <a:buChar char="●"/>
              <a:defRPr sz="18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429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Lato"/>
              <a:buChar char="○"/>
              <a:defRPr sz="18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Lato"/>
              <a:buChar char="■"/>
              <a:defRPr sz="18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429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Lato"/>
              <a:buChar char="●"/>
              <a:defRPr sz="18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429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Lato"/>
              <a:buChar char="○"/>
              <a:defRPr sz="18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429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4"/>
              </a:buClr>
              <a:buSzPts val="1800"/>
              <a:buFont typeface="Lato"/>
              <a:buChar char="■"/>
              <a:defRPr sz="18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288">
          <p15:clr>
            <a:srgbClr val="EA4335"/>
          </p15:clr>
        </p15:guide>
        <p15:guide id="2" pos="5472">
          <p15:clr>
            <a:srgbClr val="EA4335"/>
          </p15:clr>
        </p15:guide>
        <p15:guide id="3" orient="horz" pos="288">
          <p15:clr>
            <a:srgbClr val="EA4335"/>
          </p15:clr>
        </p15:guide>
        <p15:guide id="4" orient="horz" pos="2955">
          <p15:clr>
            <a:srgbClr val="EA4335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6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4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8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5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7.png"/><Relationship Id="rId4" Type="http://schemas.openxmlformats.org/officeDocument/2006/relationships/image" Target="../media/image9.png"/><Relationship Id="rId5" Type="http://schemas.openxmlformats.org/officeDocument/2006/relationships/image" Target="../media/image6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38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29"/>
          <p:cNvSpPr txBox="1"/>
          <p:nvPr>
            <p:ph type="title"/>
          </p:nvPr>
        </p:nvSpPr>
        <p:spPr>
          <a:xfrm>
            <a:off x="457200" y="457200"/>
            <a:ext cx="8229600" cy="461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to use this template</a:t>
            </a:r>
            <a:endParaRPr/>
          </a:p>
        </p:txBody>
      </p:sp>
      <p:sp>
        <p:nvSpPr>
          <p:cNvPr id="328" name="Google Shape;328;p29"/>
          <p:cNvSpPr txBox="1"/>
          <p:nvPr>
            <p:ph idx="1" type="body"/>
          </p:nvPr>
        </p:nvSpPr>
        <p:spPr>
          <a:xfrm>
            <a:off x="457200" y="1261875"/>
            <a:ext cx="3941100" cy="3429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 fontScale="85000" lnSpcReduction="20000"/>
          </a:bodyPr>
          <a:lstStyle/>
          <a:p>
            <a:pPr indent="-31496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Use the </a:t>
            </a:r>
            <a:r>
              <a:rPr b="1" lang="en"/>
              <a:t>slides below</a:t>
            </a:r>
            <a:r>
              <a:rPr lang="en"/>
              <a:t> for your specific needs</a:t>
            </a:r>
            <a:endParaRPr/>
          </a:p>
          <a:p>
            <a:pPr indent="-314960" lvl="0" marL="457200" rtl="0" algn="l">
              <a:spcBef>
                <a:spcPts val="100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To apply a layout to a slide, click the </a:t>
            </a:r>
            <a:r>
              <a:rPr b="1" lang="en"/>
              <a:t>Layout</a:t>
            </a:r>
            <a:r>
              <a:rPr lang="en"/>
              <a:t> dropdown next to Background on the menu above, then select your desired layout</a:t>
            </a:r>
            <a:endParaRPr/>
          </a:p>
          <a:p>
            <a:pPr indent="-314960" lvl="0" marL="457200" rtl="0" algn="l">
              <a:spcBef>
                <a:spcPts val="1000"/>
              </a:spcBef>
              <a:spcAft>
                <a:spcPts val="0"/>
              </a:spcAft>
              <a:buSzPct val="100000"/>
              <a:buChar char="●"/>
            </a:pPr>
            <a:r>
              <a:rPr b="1" lang="en"/>
              <a:t>Pro tip: </a:t>
            </a:r>
            <a:r>
              <a:rPr lang="en"/>
              <a:t>on the ruler below the menu above, right-click and select </a:t>
            </a:r>
            <a:r>
              <a:rPr b="1" lang="en"/>
              <a:t>Show guides</a:t>
            </a:r>
            <a:endParaRPr b="1"/>
          </a:p>
          <a:p>
            <a:pPr indent="-314960" lvl="0" marL="457200" rtl="0" algn="l">
              <a:spcBef>
                <a:spcPts val="100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Use the colors found in the template - </a:t>
            </a:r>
            <a:r>
              <a:rPr i="1" lang="en"/>
              <a:t>see chart colors slide for more</a:t>
            </a:r>
            <a:endParaRPr i="1"/>
          </a:p>
          <a:p>
            <a:pPr indent="-314960" lvl="1" marL="914400" rtl="0" algn="l">
              <a:spcBef>
                <a:spcPts val="100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Body text: ⬤ </a:t>
            </a:r>
            <a:r>
              <a:rPr b="1" lang="en"/>
              <a:t>#454f5b</a:t>
            </a:r>
            <a:endParaRPr b="1"/>
          </a:p>
          <a:p>
            <a:pPr indent="-314960" lvl="1" marL="914400" rtl="0" algn="l">
              <a:spcBef>
                <a:spcPts val="100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Header text: </a:t>
            </a:r>
            <a:r>
              <a:rPr lang="en">
                <a:solidFill>
                  <a:schemeClr val="accent3"/>
                </a:solidFill>
              </a:rPr>
              <a:t>⬤</a:t>
            </a:r>
            <a:r>
              <a:rPr lang="en"/>
              <a:t> </a:t>
            </a:r>
            <a:r>
              <a:rPr b="1" lang="en"/>
              <a:t>#272e37</a:t>
            </a:r>
            <a:endParaRPr b="1"/>
          </a:p>
          <a:p>
            <a:pPr indent="-314960" lvl="0" marL="457200" rtl="0" algn="l">
              <a:spcBef>
                <a:spcPts val="1000"/>
              </a:spcBef>
              <a:spcAft>
                <a:spcPts val="1000"/>
              </a:spcAft>
              <a:buSzPct val="100000"/>
              <a:buChar char="●"/>
            </a:pPr>
            <a:r>
              <a:rPr lang="en"/>
              <a:t>Insert an</a:t>
            </a:r>
            <a:r>
              <a:rPr lang="en"/>
              <a:t> </a:t>
            </a:r>
            <a:r>
              <a:rPr b="1" lang="en"/>
              <a:t>image</a:t>
            </a:r>
            <a:r>
              <a:rPr lang="en"/>
              <a:t> into your slide by using one of the image layouts and clicking the placeholder image</a:t>
            </a:r>
            <a:endParaRPr/>
          </a:p>
        </p:txBody>
      </p:sp>
      <p:sp>
        <p:nvSpPr>
          <p:cNvPr id="329" name="Google Shape;329;p29"/>
          <p:cNvSpPr txBox="1"/>
          <p:nvPr>
            <p:ph idx="2" type="body"/>
          </p:nvPr>
        </p:nvSpPr>
        <p:spPr>
          <a:xfrm>
            <a:off x="4745700" y="1261875"/>
            <a:ext cx="3941100" cy="3429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 fontScale="85000" lnSpcReduction="20000"/>
          </a:bodyPr>
          <a:lstStyle/>
          <a:p>
            <a:pPr indent="-31496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The only fonts use in this deck are </a:t>
            </a:r>
            <a:r>
              <a:rPr b="1" lang="en"/>
              <a:t>Lato </a:t>
            </a:r>
            <a:r>
              <a:rPr i="1" lang="en"/>
              <a:t>(body)</a:t>
            </a:r>
            <a:r>
              <a:rPr b="1" lang="en"/>
              <a:t> </a:t>
            </a:r>
            <a:r>
              <a:rPr lang="en"/>
              <a:t>and </a:t>
            </a:r>
            <a:r>
              <a:rPr b="1" lang="en"/>
              <a:t>Poppins </a:t>
            </a:r>
            <a:r>
              <a:rPr i="1" lang="en"/>
              <a:t>(headers)</a:t>
            </a:r>
            <a:r>
              <a:rPr b="1" lang="en"/>
              <a:t> </a:t>
            </a:r>
            <a:r>
              <a:rPr lang="en"/>
              <a:t>- do not use other fonts</a:t>
            </a:r>
            <a:endParaRPr/>
          </a:p>
          <a:p>
            <a:pPr indent="-314960" lvl="0" marL="457200" rtl="0" algn="l">
              <a:spcBef>
                <a:spcPts val="100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All headers are to be in sentence caps, which means that you only capitalize </a:t>
            </a:r>
            <a:r>
              <a:rPr b="1" lang="en"/>
              <a:t>the first letter of the heade</a:t>
            </a:r>
            <a:r>
              <a:rPr lang="en"/>
              <a:t>r as well as any </a:t>
            </a:r>
            <a:r>
              <a:rPr b="1" lang="en"/>
              <a:t>proper nouns </a:t>
            </a:r>
            <a:r>
              <a:rPr i="1" lang="en"/>
              <a:t>(nothing else)</a:t>
            </a:r>
            <a:endParaRPr i="1"/>
          </a:p>
          <a:p>
            <a:pPr indent="-314960" lvl="1" marL="914400" rtl="0" algn="l">
              <a:spcBef>
                <a:spcPts val="1000"/>
              </a:spcBef>
              <a:spcAft>
                <a:spcPts val="0"/>
              </a:spcAft>
              <a:buClr>
                <a:srgbClr val="D24449"/>
              </a:buClr>
              <a:buSzPct val="100000"/>
              <a:buChar char="✖"/>
            </a:pPr>
            <a:r>
              <a:rPr lang="en"/>
              <a:t>How to </a:t>
            </a:r>
            <a:r>
              <a:rPr b="1" lang="en"/>
              <a:t>U</a:t>
            </a:r>
            <a:r>
              <a:rPr lang="en"/>
              <a:t>se </a:t>
            </a:r>
            <a:r>
              <a:rPr b="1" lang="en"/>
              <a:t>T</a:t>
            </a:r>
            <a:r>
              <a:rPr lang="en"/>
              <a:t>he Deako </a:t>
            </a:r>
            <a:r>
              <a:rPr b="1" lang="en"/>
              <a:t>T</a:t>
            </a:r>
            <a:r>
              <a:rPr lang="en"/>
              <a:t>emplate</a:t>
            </a:r>
            <a:endParaRPr/>
          </a:p>
          <a:p>
            <a:pPr indent="-314960" lvl="1" marL="9144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✔"/>
            </a:pPr>
            <a:r>
              <a:rPr lang="en"/>
              <a:t>How to </a:t>
            </a:r>
            <a:r>
              <a:rPr b="1" lang="en"/>
              <a:t>u</a:t>
            </a:r>
            <a:r>
              <a:rPr lang="en"/>
              <a:t>se </a:t>
            </a:r>
            <a:r>
              <a:rPr b="1" lang="en"/>
              <a:t>t</a:t>
            </a:r>
            <a:r>
              <a:rPr lang="en"/>
              <a:t>he Deako </a:t>
            </a:r>
            <a:r>
              <a:rPr b="1" lang="en"/>
              <a:t>t</a:t>
            </a:r>
            <a:r>
              <a:rPr lang="en"/>
              <a:t>emplate</a:t>
            </a:r>
            <a:endParaRPr/>
          </a:p>
          <a:p>
            <a:pPr indent="-314960" lvl="0" marL="457200" rtl="0" algn="l">
              <a:spcBef>
                <a:spcPts val="100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To insert icons into a slide, click </a:t>
            </a:r>
            <a:r>
              <a:rPr b="1" lang="en"/>
              <a:t>Add-ons</a:t>
            </a:r>
            <a:r>
              <a:rPr lang="en"/>
              <a:t> → </a:t>
            </a:r>
            <a:r>
              <a:rPr b="1" lang="en"/>
              <a:t>Insert icons for Slides</a:t>
            </a:r>
            <a:endParaRPr b="1"/>
          </a:p>
          <a:p>
            <a:pPr indent="-314960" lvl="0" marL="457200" rtl="0" algn="l">
              <a:spcBef>
                <a:spcPts val="1000"/>
              </a:spcBef>
              <a:spcAft>
                <a:spcPts val="1000"/>
              </a:spcAft>
              <a:buSzPct val="100000"/>
              <a:buChar char="●"/>
            </a:pPr>
            <a:r>
              <a:rPr lang="en"/>
              <a:t>If you have a </a:t>
            </a:r>
            <a:r>
              <a:rPr b="1" lang="en"/>
              <a:t>specific idea </a:t>
            </a:r>
            <a:r>
              <a:rPr lang="en"/>
              <a:t>that you don’t know how to illustrate, hit up </a:t>
            </a:r>
            <a:r>
              <a:rPr b="1" lang="en"/>
              <a:t>@abb</a:t>
            </a:r>
            <a:r>
              <a:rPr lang="en"/>
              <a:t> on slack and they’ll help ya out!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38"/>
          <p:cNvSpPr txBox="1"/>
          <p:nvPr>
            <p:ph type="title"/>
          </p:nvPr>
        </p:nvSpPr>
        <p:spPr>
          <a:xfrm>
            <a:off x="457200" y="457200"/>
            <a:ext cx="3657600" cy="2000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6" name="Google Shape;386;p38"/>
          <p:cNvSpPr txBox="1"/>
          <p:nvPr>
            <p:ph idx="1" type="subTitle"/>
          </p:nvPr>
        </p:nvSpPr>
        <p:spPr>
          <a:xfrm>
            <a:off x="457200" y="2686050"/>
            <a:ext cx="3657600" cy="1269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7" name="Google Shape;387;p38"/>
          <p:cNvSpPr txBox="1"/>
          <p:nvPr>
            <p:ph idx="2" type="body"/>
          </p:nvPr>
        </p:nvSpPr>
        <p:spPr>
          <a:xfrm>
            <a:off x="5029200" y="457200"/>
            <a:ext cx="3657600" cy="423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39"/>
          <p:cNvSpPr txBox="1"/>
          <p:nvPr>
            <p:ph type="title"/>
          </p:nvPr>
        </p:nvSpPr>
        <p:spPr>
          <a:xfrm>
            <a:off x="457200" y="457200"/>
            <a:ext cx="3657600" cy="2000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3" name="Google Shape;393;p39"/>
          <p:cNvSpPr txBox="1"/>
          <p:nvPr>
            <p:ph idx="1" type="subTitle"/>
          </p:nvPr>
        </p:nvSpPr>
        <p:spPr>
          <a:xfrm>
            <a:off x="457200" y="2686050"/>
            <a:ext cx="3657600" cy="1269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4" name="Google Shape;394;p39"/>
          <p:cNvSpPr txBox="1"/>
          <p:nvPr>
            <p:ph idx="2" type="body"/>
          </p:nvPr>
        </p:nvSpPr>
        <p:spPr>
          <a:xfrm>
            <a:off x="5029200" y="457025"/>
            <a:ext cx="3657600" cy="423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40"/>
          <p:cNvSpPr txBox="1"/>
          <p:nvPr>
            <p:ph type="title"/>
          </p:nvPr>
        </p:nvSpPr>
        <p:spPr>
          <a:xfrm>
            <a:off x="457200" y="457025"/>
            <a:ext cx="3657600" cy="2000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0" name="Google Shape;400;p40"/>
          <p:cNvSpPr txBox="1"/>
          <p:nvPr>
            <p:ph idx="1" type="subTitle"/>
          </p:nvPr>
        </p:nvSpPr>
        <p:spPr>
          <a:xfrm>
            <a:off x="457200" y="2686050"/>
            <a:ext cx="3657600" cy="1269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1" name="Google Shape;401;p40"/>
          <p:cNvSpPr txBox="1"/>
          <p:nvPr>
            <p:ph idx="2" type="body"/>
          </p:nvPr>
        </p:nvSpPr>
        <p:spPr>
          <a:xfrm>
            <a:off x="5029200" y="457025"/>
            <a:ext cx="3657600" cy="423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41"/>
          <p:cNvSpPr txBox="1"/>
          <p:nvPr>
            <p:ph type="title"/>
          </p:nvPr>
        </p:nvSpPr>
        <p:spPr>
          <a:xfrm>
            <a:off x="457200" y="457200"/>
            <a:ext cx="3657600" cy="2000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7" name="Google Shape;407;p41"/>
          <p:cNvSpPr txBox="1"/>
          <p:nvPr>
            <p:ph idx="1" type="subTitle"/>
          </p:nvPr>
        </p:nvSpPr>
        <p:spPr>
          <a:xfrm>
            <a:off x="457200" y="2686050"/>
            <a:ext cx="3657600" cy="1269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8" name="Google Shape;408;p41"/>
          <p:cNvSpPr/>
          <p:nvPr>
            <p:ph idx="2" type="pic"/>
          </p:nvPr>
        </p:nvSpPr>
        <p:spPr>
          <a:xfrm>
            <a:off x="4572000" y="-50"/>
            <a:ext cx="4572000" cy="5143500"/>
          </a:xfrm>
          <a:prstGeom prst="rect">
            <a:avLst/>
          </a:prstGeom>
        </p:spPr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42"/>
          <p:cNvSpPr txBox="1"/>
          <p:nvPr>
            <p:ph type="title"/>
          </p:nvPr>
        </p:nvSpPr>
        <p:spPr>
          <a:xfrm>
            <a:off x="457200" y="457200"/>
            <a:ext cx="3657600" cy="2000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4" name="Google Shape;414;p42"/>
          <p:cNvSpPr/>
          <p:nvPr>
            <p:ph idx="2" type="pic"/>
          </p:nvPr>
        </p:nvSpPr>
        <p:spPr>
          <a:xfrm>
            <a:off x="4572000" y="-50"/>
            <a:ext cx="4572000" cy="5143500"/>
          </a:xfrm>
          <a:prstGeom prst="rect">
            <a:avLst/>
          </a:prstGeom>
        </p:spPr>
      </p:sp>
      <p:sp>
        <p:nvSpPr>
          <p:cNvPr id="415" name="Google Shape;415;p42"/>
          <p:cNvSpPr txBox="1"/>
          <p:nvPr>
            <p:ph idx="1" type="body"/>
          </p:nvPr>
        </p:nvSpPr>
        <p:spPr>
          <a:xfrm>
            <a:off x="457200" y="2686050"/>
            <a:ext cx="3657600" cy="2000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43"/>
          <p:cNvSpPr txBox="1"/>
          <p:nvPr>
            <p:ph type="title"/>
          </p:nvPr>
        </p:nvSpPr>
        <p:spPr>
          <a:xfrm>
            <a:off x="457200" y="457200"/>
            <a:ext cx="3657600" cy="2000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1" name="Google Shape;421;p43"/>
          <p:cNvSpPr txBox="1"/>
          <p:nvPr>
            <p:ph idx="1" type="subTitle"/>
          </p:nvPr>
        </p:nvSpPr>
        <p:spPr>
          <a:xfrm>
            <a:off x="457200" y="2686050"/>
            <a:ext cx="3657600" cy="1269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2" name="Google Shape;422;p43"/>
          <p:cNvSpPr/>
          <p:nvPr>
            <p:ph idx="2" type="pic"/>
          </p:nvPr>
        </p:nvSpPr>
        <p:spPr>
          <a:xfrm>
            <a:off x="4572000" y="-50"/>
            <a:ext cx="4572000" cy="5143500"/>
          </a:xfrm>
          <a:prstGeom prst="rect">
            <a:avLst/>
          </a:prstGeom>
        </p:spPr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44"/>
          <p:cNvSpPr txBox="1"/>
          <p:nvPr>
            <p:ph type="title"/>
          </p:nvPr>
        </p:nvSpPr>
        <p:spPr>
          <a:xfrm>
            <a:off x="457200" y="457200"/>
            <a:ext cx="2587800" cy="804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8" name="Google Shape;428;p44"/>
          <p:cNvSpPr txBox="1"/>
          <p:nvPr>
            <p:ph idx="1" type="body"/>
          </p:nvPr>
        </p:nvSpPr>
        <p:spPr>
          <a:xfrm>
            <a:off x="457200" y="1490475"/>
            <a:ext cx="2587800" cy="3200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  <p:sp>
        <p:nvSpPr>
          <p:cNvPr id="429" name="Google Shape;429;p44"/>
          <p:cNvSpPr/>
          <p:nvPr>
            <p:ph idx="2" type="pic"/>
          </p:nvPr>
        </p:nvSpPr>
        <p:spPr>
          <a:xfrm>
            <a:off x="3278100" y="457200"/>
            <a:ext cx="5409000" cy="4233600"/>
          </a:xfrm>
          <a:prstGeom prst="rect">
            <a:avLst/>
          </a:prstGeom>
        </p:spPr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45"/>
          <p:cNvSpPr txBox="1"/>
          <p:nvPr>
            <p:ph type="title"/>
          </p:nvPr>
        </p:nvSpPr>
        <p:spPr>
          <a:xfrm>
            <a:off x="457200" y="457200"/>
            <a:ext cx="8229600" cy="461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46"/>
          <p:cNvSpPr txBox="1"/>
          <p:nvPr>
            <p:ph type="title"/>
          </p:nvPr>
        </p:nvSpPr>
        <p:spPr>
          <a:xfrm>
            <a:off x="457200" y="457200"/>
            <a:ext cx="8229600" cy="461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0" name="Google Shape;440;p46"/>
          <p:cNvSpPr txBox="1"/>
          <p:nvPr>
            <p:ph idx="1" type="body"/>
          </p:nvPr>
        </p:nvSpPr>
        <p:spPr>
          <a:xfrm>
            <a:off x="457200" y="1261875"/>
            <a:ext cx="8229600" cy="3429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47"/>
          <p:cNvSpPr txBox="1"/>
          <p:nvPr>
            <p:ph type="title"/>
          </p:nvPr>
        </p:nvSpPr>
        <p:spPr>
          <a:xfrm>
            <a:off x="457200" y="457200"/>
            <a:ext cx="8229600" cy="461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6" name="Google Shape;446;p47"/>
          <p:cNvSpPr txBox="1"/>
          <p:nvPr>
            <p:ph idx="1" type="body"/>
          </p:nvPr>
        </p:nvSpPr>
        <p:spPr>
          <a:xfrm>
            <a:off x="457200" y="1261875"/>
            <a:ext cx="8229600" cy="3429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30"/>
          <p:cNvSpPr txBox="1"/>
          <p:nvPr>
            <p:ph type="title"/>
          </p:nvPr>
        </p:nvSpPr>
        <p:spPr>
          <a:xfrm>
            <a:off x="457200" y="457200"/>
            <a:ext cx="8229600" cy="461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Troubleshooting</a:t>
            </a:r>
            <a:endParaRPr/>
          </a:p>
        </p:txBody>
      </p:sp>
      <p:sp>
        <p:nvSpPr>
          <p:cNvPr id="335" name="Google Shape;335;p30"/>
          <p:cNvSpPr txBox="1"/>
          <p:nvPr>
            <p:ph idx="1" type="body"/>
          </p:nvPr>
        </p:nvSpPr>
        <p:spPr>
          <a:xfrm>
            <a:off x="457200" y="1261875"/>
            <a:ext cx="3941100" cy="3429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Items not in the right place</a:t>
            </a:r>
            <a:endParaRPr/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lang="en"/>
              <a:t>To reset a layout, click                  on the menu above, then select the same layout again</a:t>
            </a:r>
            <a:endParaRPr/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/>
              <a:t>I can’t align items</a:t>
            </a:r>
            <a:endParaRPr b="1"/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lang="en"/>
              <a:t>On the ruler below the menu above, right-click and select </a:t>
            </a:r>
            <a:r>
              <a:rPr b="1" lang="en"/>
              <a:t>Show guides</a:t>
            </a:r>
            <a:endParaRPr b="1"/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/>
              <a:t>Lines are too cramped</a:t>
            </a:r>
            <a:endParaRPr b="1"/>
          </a:p>
          <a:p>
            <a:pPr indent="0" lvl="0" marL="0" rtl="0" algn="l">
              <a:spcBef>
                <a:spcPts val="500"/>
              </a:spcBef>
              <a:spcAft>
                <a:spcPts val="500"/>
              </a:spcAft>
              <a:buNone/>
            </a:pPr>
            <a:r>
              <a:rPr lang="en"/>
              <a:t>Click          and select </a:t>
            </a:r>
            <a:r>
              <a:rPr b="1" lang="en"/>
              <a:t>Add space after paragraph</a:t>
            </a:r>
            <a:r>
              <a:rPr lang="en"/>
              <a:t> and/or, change the line spacing to </a:t>
            </a:r>
            <a:r>
              <a:rPr b="1" lang="en"/>
              <a:t>1.15</a:t>
            </a:r>
            <a:r>
              <a:rPr lang="en"/>
              <a:t> or </a:t>
            </a:r>
            <a:r>
              <a:rPr b="1" lang="en"/>
              <a:t>1.5</a:t>
            </a:r>
            <a:endParaRPr b="1"/>
          </a:p>
        </p:txBody>
      </p:sp>
      <p:sp>
        <p:nvSpPr>
          <p:cNvPr id="336" name="Google Shape;336;p30"/>
          <p:cNvSpPr txBox="1"/>
          <p:nvPr>
            <p:ph idx="2" type="body"/>
          </p:nvPr>
        </p:nvSpPr>
        <p:spPr>
          <a:xfrm>
            <a:off x="4745700" y="1261875"/>
            <a:ext cx="3941100" cy="3429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rPr lang="en"/>
              <a:t>And, if all else fails, </a:t>
            </a:r>
            <a:r>
              <a:rPr lang="en"/>
              <a:t>hit up </a:t>
            </a:r>
            <a:r>
              <a:rPr b="1" lang="en"/>
              <a:t>@abb</a:t>
            </a:r>
            <a:r>
              <a:rPr lang="en"/>
              <a:t> on slack and they’ll help ya out!</a:t>
            </a:r>
            <a:endParaRPr/>
          </a:p>
        </p:txBody>
      </p:sp>
      <p:pic>
        <p:nvPicPr>
          <p:cNvPr id="337" name="Google Shape;337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98300" y="1584723"/>
            <a:ext cx="662150" cy="30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8" name="Google Shape;338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31592" y="3761873"/>
            <a:ext cx="341750" cy="30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48"/>
          <p:cNvSpPr txBox="1"/>
          <p:nvPr>
            <p:ph type="title"/>
          </p:nvPr>
        </p:nvSpPr>
        <p:spPr>
          <a:xfrm>
            <a:off x="457200" y="457200"/>
            <a:ext cx="8229600" cy="461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2" name="Google Shape;452;p48"/>
          <p:cNvSpPr txBox="1"/>
          <p:nvPr>
            <p:ph idx="1" type="body"/>
          </p:nvPr>
        </p:nvSpPr>
        <p:spPr>
          <a:xfrm>
            <a:off x="457200" y="1261875"/>
            <a:ext cx="3941100" cy="3429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  <p:sp>
        <p:nvSpPr>
          <p:cNvPr id="453" name="Google Shape;453;p48"/>
          <p:cNvSpPr txBox="1"/>
          <p:nvPr>
            <p:ph idx="2" type="body"/>
          </p:nvPr>
        </p:nvSpPr>
        <p:spPr>
          <a:xfrm>
            <a:off x="4745700" y="1261875"/>
            <a:ext cx="3941100" cy="3429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49"/>
          <p:cNvSpPr txBox="1"/>
          <p:nvPr>
            <p:ph type="title"/>
          </p:nvPr>
        </p:nvSpPr>
        <p:spPr>
          <a:xfrm>
            <a:off x="457200" y="457200"/>
            <a:ext cx="8229600" cy="461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notes</a:t>
            </a:r>
            <a:endParaRPr/>
          </a:p>
        </p:txBody>
      </p:sp>
      <p:graphicFrame>
        <p:nvGraphicFramePr>
          <p:cNvPr id="459" name="Google Shape;459;p49"/>
          <p:cNvGraphicFramePr/>
          <p:nvPr/>
        </p:nvGraphicFramePr>
        <p:xfrm>
          <a:off x="457200" y="1261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{27A03C82-0BCC-444A-A72B-76553BB1D6C3}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4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2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Example header</a:t>
                      </a:r>
                      <a:endParaRPr b="1">
                        <a:solidFill>
                          <a:schemeClr val="dk2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2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2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2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  <a:tr h="34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accent4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Example body</a:t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460" name="Google Shape;460;p49"/>
          <p:cNvSpPr/>
          <p:nvPr/>
        </p:nvSpPr>
        <p:spPr>
          <a:xfrm>
            <a:off x="2251050" y="1857475"/>
            <a:ext cx="2062500" cy="1282200"/>
          </a:xfrm>
          <a:prstGeom prst="rect">
            <a:avLst/>
          </a:prstGeom>
          <a:solidFill>
            <a:srgbClr val="F3F3F3"/>
          </a:solidFill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Header row</a:t>
            </a:r>
            <a:endParaRPr b="1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Background: #f3f3f3</a:t>
            </a:r>
            <a:endParaRPr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Font: Lato, bold</a:t>
            </a:r>
            <a:endParaRPr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500"/>
              </a:spcBef>
              <a:spcAft>
                <a:spcPts val="500"/>
              </a:spcAft>
              <a:buNone/>
            </a:pPr>
            <a:r>
              <a:rPr lang="en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Font color: #272e37</a:t>
            </a:r>
            <a:endParaRPr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61" name="Google Shape;461;p49"/>
          <p:cNvSpPr/>
          <p:nvPr/>
        </p:nvSpPr>
        <p:spPr>
          <a:xfrm>
            <a:off x="1443800" y="1623109"/>
            <a:ext cx="664600" cy="779200"/>
          </a:xfrm>
          <a:custGeom>
            <a:rect b="b" l="l" r="r" t="t"/>
            <a:pathLst>
              <a:path extrusionOk="0" h="31168" w="26584">
                <a:moveTo>
                  <a:pt x="26584" y="31168"/>
                </a:moveTo>
                <a:cubicBezTo>
                  <a:pt x="23146" y="29793"/>
                  <a:pt x="10389" y="28113"/>
                  <a:pt x="5958" y="22918"/>
                </a:cubicBezTo>
                <a:cubicBezTo>
                  <a:pt x="1527" y="17723"/>
                  <a:pt x="993" y="3820"/>
                  <a:pt x="0" y="0"/>
                </a:cubicBezTo>
              </a:path>
            </a:pathLst>
          </a:custGeom>
          <a:noFill/>
          <a:ln cap="flat" cmpd="sng" w="19050">
            <a:solidFill>
              <a:schemeClr val="accent4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462" name="Google Shape;462;p49"/>
          <p:cNvSpPr/>
          <p:nvPr/>
        </p:nvSpPr>
        <p:spPr>
          <a:xfrm>
            <a:off x="5479525" y="2933425"/>
            <a:ext cx="2062500" cy="1282200"/>
          </a:xfrm>
          <a:prstGeom prst="rect">
            <a:avLst/>
          </a:prstGeom>
          <a:solidFill>
            <a:srgbClr val="F3F3F3"/>
          </a:solidFill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Cells</a:t>
            </a:r>
            <a:endParaRPr b="1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Background: </a:t>
            </a:r>
            <a:r>
              <a:rPr i="1" lang="en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rPr>
              <a:t>transparent</a:t>
            </a:r>
            <a:endParaRPr i="1">
              <a:solidFill>
                <a:schemeClr val="l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Font: Lato, regular</a:t>
            </a:r>
            <a:endParaRPr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500"/>
              </a:spcBef>
              <a:spcAft>
                <a:spcPts val="500"/>
              </a:spcAft>
              <a:buNone/>
            </a:pPr>
            <a:r>
              <a:rPr lang="en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Font color: </a:t>
            </a:r>
            <a:r>
              <a:rPr lang="en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#454f5b</a:t>
            </a:r>
            <a:endParaRPr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63" name="Google Shape;463;p49"/>
          <p:cNvSpPr/>
          <p:nvPr/>
        </p:nvSpPr>
        <p:spPr>
          <a:xfrm>
            <a:off x="3832350" y="3368275"/>
            <a:ext cx="1501075" cy="412500"/>
          </a:xfrm>
          <a:custGeom>
            <a:rect b="b" l="l" r="r" t="t"/>
            <a:pathLst>
              <a:path extrusionOk="0" h="16500" w="60043">
                <a:moveTo>
                  <a:pt x="60043" y="0"/>
                </a:moveTo>
                <a:cubicBezTo>
                  <a:pt x="55230" y="382"/>
                  <a:pt x="41174" y="-459"/>
                  <a:pt x="31167" y="2291"/>
                </a:cubicBezTo>
                <a:cubicBezTo>
                  <a:pt x="21160" y="5041"/>
                  <a:pt x="5195" y="14132"/>
                  <a:pt x="0" y="16500"/>
                </a:cubicBezTo>
              </a:path>
            </a:pathLst>
          </a:custGeom>
          <a:noFill/>
          <a:ln cap="flat" cmpd="sng" w="19050">
            <a:solidFill>
              <a:schemeClr val="accent4"/>
            </a:solidFill>
            <a:prstDash val="solid"/>
            <a:round/>
            <a:headEnd len="med" w="med" type="none"/>
            <a:tailEnd len="med" w="med" type="stealth"/>
          </a:ln>
        </p:spPr>
      </p:sp>
      <p:cxnSp>
        <p:nvCxnSpPr>
          <p:cNvPr id="464" name="Google Shape;464;p49"/>
          <p:cNvCxnSpPr/>
          <p:nvPr/>
        </p:nvCxnSpPr>
        <p:spPr>
          <a:xfrm>
            <a:off x="458350" y="-456250"/>
            <a:ext cx="0" cy="6082500"/>
          </a:xfrm>
          <a:prstGeom prst="straightConnector1">
            <a:avLst/>
          </a:prstGeom>
          <a:noFill/>
          <a:ln cap="flat" cmpd="sng" w="19050">
            <a:solidFill>
              <a:srgbClr val="FF895D"/>
            </a:solidFill>
            <a:prstDash val="dot"/>
            <a:round/>
            <a:headEnd len="med" w="med" type="none"/>
            <a:tailEnd len="med" w="med" type="none"/>
          </a:ln>
        </p:spPr>
      </p:cxnSp>
      <p:cxnSp>
        <p:nvCxnSpPr>
          <p:cNvPr id="465" name="Google Shape;465;p49"/>
          <p:cNvCxnSpPr/>
          <p:nvPr/>
        </p:nvCxnSpPr>
        <p:spPr>
          <a:xfrm>
            <a:off x="8686800" y="-470550"/>
            <a:ext cx="0" cy="6082500"/>
          </a:xfrm>
          <a:prstGeom prst="straightConnector1">
            <a:avLst/>
          </a:prstGeom>
          <a:noFill/>
          <a:ln cap="flat" cmpd="sng" w="19050">
            <a:solidFill>
              <a:srgbClr val="FF895D"/>
            </a:solidFill>
            <a:prstDash val="dot"/>
            <a:round/>
            <a:headEnd len="med" w="med" type="none"/>
            <a:tailEnd len="med" w="med" type="none"/>
          </a:ln>
        </p:spPr>
      </p:cxnSp>
      <p:cxnSp>
        <p:nvCxnSpPr>
          <p:cNvPr id="466" name="Google Shape;466;p49"/>
          <p:cNvCxnSpPr/>
          <p:nvPr/>
        </p:nvCxnSpPr>
        <p:spPr>
          <a:xfrm>
            <a:off x="-458391" y="4754875"/>
            <a:ext cx="10082400" cy="0"/>
          </a:xfrm>
          <a:prstGeom prst="straightConnector1">
            <a:avLst/>
          </a:prstGeom>
          <a:noFill/>
          <a:ln cap="flat" cmpd="sng" w="19050">
            <a:solidFill>
              <a:srgbClr val="FF895D"/>
            </a:solidFill>
            <a:prstDash val="dot"/>
            <a:round/>
            <a:headEnd len="med" w="med" type="none"/>
            <a:tailEnd len="med" w="med" type="none"/>
          </a:ln>
        </p:spPr>
      </p:cxnSp>
      <p:cxnSp>
        <p:nvCxnSpPr>
          <p:cNvPr id="467" name="Google Shape;467;p49"/>
          <p:cNvCxnSpPr/>
          <p:nvPr/>
        </p:nvCxnSpPr>
        <p:spPr>
          <a:xfrm>
            <a:off x="-469800" y="1261875"/>
            <a:ext cx="10082400" cy="0"/>
          </a:xfrm>
          <a:prstGeom prst="straightConnector1">
            <a:avLst/>
          </a:prstGeom>
          <a:noFill/>
          <a:ln cap="flat" cmpd="sng" w="19050">
            <a:solidFill>
              <a:srgbClr val="FF895D"/>
            </a:solidFill>
            <a:prstDash val="dot"/>
            <a:round/>
            <a:headEnd len="med" w="med" type="none"/>
            <a:tailEnd len="med" w="med" type="none"/>
          </a:ln>
        </p:spPr>
      </p:cxnSp>
      <p:sp>
        <p:nvSpPr>
          <p:cNvPr id="468" name="Google Shape;468;p49"/>
          <p:cNvSpPr/>
          <p:nvPr/>
        </p:nvSpPr>
        <p:spPr>
          <a:xfrm>
            <a:off x="4913375" y="515650"/>
            <a:ext cx="2978700" cy="1492500"/>
          </a:xfrm>
          <a:prstGeom prst="rect">
            <a:avLst/>
          </a:prstGeom>
          <a:solidFill>
            <a:srgbClr val="F3F3F3"/>
          </a:solidFill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Table size</a:t>
            </a:r>
            <a:endParaRPr b="1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On the ruler below the menu above, </a:t>
            </a:r>
            <a:r>
              <a:rPr b="1" lang="en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right-click</a:t>
            </a:r>
            <a:r>
              <a:rPr lang="en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 and select </a:t>
            </a:r>
            <a:r>
              <a:rPr b="1" lang="en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Show guides</a:t>
            </a:r>
            <a:endParaRPr b="1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500"/>
              </a:spcBef>
              <a:spcAft>
                <a:spcPts val="500"/>
              </a:spcAft>
              <a:buNone/>
            </a:pPr>
            <a:r>
              <a:rPr lang="en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The table should be aligned to the guides</a:t>
            </a:r>
            <a:r>
              <a:rPr i="1" lang="en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 (just as this example is)</a:t>
            </a:r>
            <a:endParaRPr i="1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69" name="Google Shape;469;p49"/>
          <p:cNvSpPr/>
          <p:nvPr/>
        </p:nvSpPr>
        <p:spPr>
          <a:xfrm>
            <a:off x="3933750" y="771175"/>
            <a:ext cx="913254" cy="412500"/>
          </a:xfrm>
          <a:custGeom>
            <a:rect b="b" l="l" r="r" t="t"/>
            <a:pathLst>
              <a:path extrusionOk="0" h="16500" w="60043">
                <a:moveTo>
                  <a:pt x="60043" y="0"/>
                </a:moveTo>
                <a:cubicBezTo>
                  <a:pt x="55230" y="382"/>
                  <a:pt x="41174" y="-459"/>
                  <a:pt x="31167" y="2291"/>
                </a:cubicBezTo>
                <a:cubicBezTo>
                  <a:pt x="21160" y="5041"/>
                  <a:pt x="5195" y="14132"/>
                  <a:pt x="0" y="16500"/>
                </a:cubicBezTo>
              </a:path>
            </a:pathLst>
          </a:custGeom>
          <a:noFill/>
          <a:ln cap="flat" cmpd="sng" w="19050">
            <a:solidFill>
              <a:schemeClr val="accent4"/>
            </a:solidFill>
            <a:prstDash val="solid"/>
            <a:round/>
            <a:headEnd len="med" w="med" type="none"/>
            <a:tailEnd len="med" w="med" type="stealth"/>
          </a:ln>
        </p:spPr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3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50"/>
          <p:cNvSpPr txBox="1"/>
          <p:nvPr>
            <p:ph type="title"/>
          </p:nvPr>
        </p:nvSpPr>
        <p:spPr>
          <a:xfrm>
            <a:off x="457200" y="457200"/>
            <a:ext cx="8229600" cy="461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475" name="Google Shape;475;p50"/>
          <p:cNvGraphicFramePr/>
          <p:nvPr/>
        </p:nvGraphicFramePr>
        <p:xfrm>
          <a:off x="457200" y="1261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{27A03C82-0BCC-444A-A72B-76553BB1D6C3}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4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2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2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2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2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3F3F3"/>
                    </a:solidFill>
                  </a:tcPr>
                </a:tc>
              </a:tr>
              <a:tr h="34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chemeClr val="accent4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51"/>
          <p:cNvSpPr txBox="1"/>
          <p:nvPr>
            <p:ph type="title"/>
          </p:nvPr>
        </p:nvSpPr>
        <p:spPr>
          <a:xfrm>
            <a:off x="457200" y="457200"/>
            <a:ext cx="8229600" cy="8670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Chart colors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rPr b="0" lang="en" sz="18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Use these colors for charts and other graphical elements</a:t>
            </a:r>
            <a:endParaRPr/>
          </a:p>
        </p:txBody>
      </p:sp>
      <p:sp>
        <p:nvSpPr>
          <p:cNvPr id="481" name="Google Shape;481;p51"/>
          <p:cNvSpPr txBox="1"/>
          <p:nvPr>
            <p:ph type="title"/>
          </p:nvPr>
        </p:nvSpPr>
        <p:spPr>
          <a:xfrm>
            <a:off x="457200" y="1725175"/>
            <a:ext cx="2057400" cy="3029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Chart with 3 colors</a:t>
            </a:r>
            <a:endParaRPr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rgbClr val="45B0C2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#45b0c2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rgbClr val="4E7D93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#4e7d93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#454f5b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Chart with 4 colors</a:t>
            </a:r>
            <a:endParaRPr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rgbClr val="45B0C2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#45b0c2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rgbClr val="4C8EA4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#4c8ea4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rgbClr val="4D6D81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#4d6d81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1000"/>
              </a:spcAft>
              <a:buClr>
                <a:schemeClr val="accent4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#454f5b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2" name="Google Shape;482;p51"/>
          <p:cNvSpPr txBox="1"/>
          <p:nvPr>
            <p:ph type="title"/>
          </p:nvPr>
        </p:nvSpPr>
        <p:spPr>
          <a:xfrm>
            <a:off x="2514600" y="1725175"/>
            <a:ext cx="2057400" cy="1934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Chart with 5 colors</a:t>
            </a:r>
            <a:endParaRPr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#68ccdd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rgbClr val="45B0C2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#45b0c2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rgbClr val="4C8EA4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#4c8ea4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rgbClr val="4D6D81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#4d6d81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1000"/>
              </a:spcAft>
              <a:buClr>
                <a:schemeClr val="accent4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#454f5b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3" name="Google Shape;483;p51"/>
          <p:cNvSpPr txBox="1"/>
          <p:nvPr>
            <p:ph type="title"/>
          </p:nvPr>
        </p:nvSpPr>
        <p:spPr>
          <a:xfrm>
            <a:off x="4572000" y="1725175"/>
            <a:ext cx="2057400" cy="2621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Other colors </a:t>
            </a:r>
            <a:r>
              <a:rPr b="0" i="1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(lighter)</a:t>
            </a:r>
            <a:endParaRPr b="0" i="1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#68ccdd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rgbClr val="B668DD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#b668dd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rgbClr val="F967AB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#f967ab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rgbClr val="F96767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#f96767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rgbClr val="FF895D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#ff895d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rgbClr val="FFD45D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#ffd45d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1000"/>
              </a:spcAft>
              <a:buClr>
                <a:srgbClr val="A0D468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#a0d468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4" name="Google Shape;484;p51"/>
          <p:cNvSpPr txBox="1"/>
          <p:nvPr>
            <p:ph type="title"/>
          </p:nvPr>
        </p:nvSpPr>
        <p:spPr>
          <a:xfrm>
            <a:off x="6629400" y="1725175"/>
            <a:ext cx="2057400" cy="2621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Other colors </a:t>
            </a:r>
            <a:r>
              <a:rPr b="0" i="1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(darker)</a:t>
            </a:r>
            <a:endParaRPr b="0" i="1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rgbClr val="45B0C2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#45b0c2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rgbClr val="964ABD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#964abd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rgbClr val="D24289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#d24289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rgbClr val="D24449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#d24449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rgbClr val="D4643B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#d4643b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rgbClr val="D4AC2E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#d4ac2e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1000"/>
              </a:spcAft>
              <a:buClr>
                <a:srgbClr val="75A83F"/>
              </a:buClr>
              <a:buSzPts val="1400"/>
              <a:buFont typeface="Lato"/>
              <a:buChar char="⬤"/>
            </a:pPr>
            <a:r>
              <a:rPr b="0" lang="en" sz="1400">
                <a:solidFill>
                  <a:schemeClr val="accent4"/>
                </a:solidFill>
                <a:latin typeface="Lato"/>
                <a:ea typeface="Lato"/>
                <a:cs typeface="Lato"/>
                <a:sym typeface="Lato"/>
              </a:rPr>
              <a:t>#75a83f</a:t>
            </a:r>
            <a:endParaRPr b="0" sz="1400">
              <a:solidFill>
                <a:schemeClr val="accent4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8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9" name="Google Shape;489;p52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78099" y="457200"/>
            <a:ext cx="5408999" cy="4295052"/>
          </a:xfrm>
          <a:prstGeom prst="rect">
            <a:avLst/>
          </a:prstGeom>
          <a:noFill/>
          <a:ln>
            <a:noFill/>
          </a:ln>
        </p:spPr>
      </p:pic>
      <p:sp>
        <p:nvSpPr>
          <p:cNvPr id="490" name="Google Shape;490;p52"/>
          <p:cNvSpPr txBox="1"/>
          <p:nvPr>
            <p:ph type="title"/>
          </p:nvPr>
        </p:nvSpPr>
        <p:spPr>
          <a:xfrm>
            <a:off x="457200" y="457200"/>
            <a:ext cx="2587800" cy="804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1" name="Google Shape;491;p52"/>
          <p:cNvSpPr txBox="1"/>
          <p:nvPr>
            <p:ph idx="1" type="body"/>
          </p:nvPr>
        </p:nvSpPr>
        <p:spPr>
          <a:xfrm>
            <a:off x="457200" y="1490475"/>
            <a:ext cx="2587800" cy="3200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  <p:sp>
        <p:nvSpPr>
          <p:cNvPr id="492" name="Google Shape;492;p52"/>
          <p:cNvSpPr/>
          <p:nvPr>
            <p:ph idx="2" type="pic"/>
          </p:nvPr>
        </p:nvSpPr>
        <p:spPr>
          <a:xfrm>
            <a:off x="3278100" y="457200"/>
            <a:ext cx="5409000" cy="4233600"/>
          </a:xfrm>
          <a:prstGeom prst="rect">
            <a:avLst/>
          </a:prstGeom>
        </p:spPr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7" name="Google Shape;497;p53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78099" y="457200"/>
            <a:ext cx="5408999" cy="4295052"/>
          </a:xfrm>
          <a:prstGeom prst="rect">
            <a:avLst/>
          </a:prstGeom>
          <a:noFill/>
          <a:ln>
            <a:noFill/>
          </a:ln>
        </p:spPr>
      </p:pic>
      <p:sp>
        <p:nvSpPr>
          <p:cNvPr id="498" name="Google Shape;498;p53"/>
          <p:cNvSpPr txBox="1"/>
          <p:nvPr>
            <p:ph type="title"/>
          </p:nvPr>
        </p:nvSpPr>
        <p:spPr>
          <a:xfrm>
            <a:off x="457200" y="457200"/>
            <a:ext cx="2587800" cy="804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9" name="Google Shape;499;p53"/>
          <p:cNvSpPr txBox="1"/>
          <p:nvPr>
            <p:ph idx="1" type="body"/>
          </p:nvPr>
        </p:nvSpPr>
        <p:spPr>
          <a:xfrm>
            <a:off x="457200" y="1490475"/>
            <a:ext cx="2587800" cy="3200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  <p:sp>
        <p:nvSpPr>
          <p:cNvPr id="500" name="Google Shape;500;p53"/>
          <p:cNvSpPr/>
          <p:nvPr>
            <p:ph idx="2" type="pic"/>
          </p:nvPr>
        </p:nvSpPr>
        <p:spPr>
          <a:xfrm>
            <a:off x="3278100" y="457200"/>
            <a:ext cx="5409000" cy="4233600"/>
          </a:xfrm>
          <a:prstGeom prst="rect">
            <a:avLst/>
          </a:prstGeom>
        </p:spPr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54"/>
          <p:cNvSpPr txBox="1"/>
          <p:nvPr>
            <p:ph type="title"/>
          </p:nvPr>
        </p:nvSpPr>
        <p:spPr>
          <a:xfrm>
            <a:off x="457200" y="457200"/>
            <a:ext cx="2587800" cy="804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6" name="Google Shape;506;p54"/>
          <p:cNvSpPr txBox="1"/>
          <p:nvPr>
            <p:ph idx="1" type="body"/>
          </p:nvPr>
        </p:nvSpPr>
        <p:spPr>
          <a:xfrm>
            <a:off x="457200" y="1490475"/>
            <a:ext cx="2587800" cy="3200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  <p:pic>
        <p:nvPicPr>
          <p:cNvPr id="507" name="Google Shape;507;p54" title="Chart"/>
          <p:cNvPicPr preferRelativeResize="0"/>
          <p:nvPr/>
        </p:nvPicPr>
        <p:blipFill rotWithShape="1">
          <a:blip r:embed="rId3">
            <a:alphaModFix/>
          </a:blip>
          <a:srcRect b="8255" l="0" r="6463" t="4293"/>
          <a:stretch/>
        </p:blipFill>
        <p:spPr>
          <a:xfrm>
            <a:off x="3399275" y="457113"/>
            <a:ext cx="5166655" cy="4297675"/>
          </a:xfrm>
          <a:prstGeom prst="rect">
            <a:avLst/>
          </a:prstGeom>
          <a:noFill/>
          <a:ln>
            <a:noFill/>
          </a:ln>
        </p:spPr>
      </p:pic>
      <p:sp>
        <p:nvSpPr>
          <p:cNvPr id="508" name="Google Shape;508;p54"/>
          <p:cNvSpPr/>
          <p:nvPr>
            <p:ph idx="2" type="pic"/>
          </p:nvPr>
        </p:nvSpPr>
        <p:spPr>
          <a:xfrm>
            <a:off x="3278100" y="457200"/>
            <a:ext cx="5409000" cy="4233600"/>
          </a:xfrm>
          <a:prstGeom prst="rect">
            <a:avLst/>
          </a:prstGeom>
        </p:spPr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2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55"/>
          <p:cNvSpPr txBox="1"/>
          <p:nvPr>
            <p:ph type="title"/>
          </p:nvPr>
        </p:nvSpPr>
        <p:spPr>
          <a:xfrm>
            <a:off x="457200" y="457200"/>
            <a:ext cx="8229600" cy="461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14" name="Google Shape;514;p55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1261875"/>
            <a:ext cx="8229599" cy="34910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8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9" name="Google Shape;519;p56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1261875"/>
            <a:ext cx="8229599" cy="3491007"/>
          </a:xfrm>
          <a:prstGeom prst="rect">
            <a:avLst/>
          </a:prstGeom>
          <a:noFill/>
          <a:ln>
            <a:noFill/>
          </a:ln>
        </p:spPr>
      </p:pic>
      <p:sp>
        <p:nvSpPr>
          <p:cNvPr id="520" name="Google Shape;520;p56"/>
          <p:cNvSpPr txBox="1"/>
          <p:nvPr>
            <p:ph type="title"/>
          </p:nvPr>
        </p:nvSpPr>
        <p:spPr>
          <a:xfrm>
            <a:off x="457200" y="457200"/>
            <a:ext cx="8229600" cy="461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57"/>
          <p:cNvSpPr txBox="1"/>
          <p:nvPr>
            <p:ph type="title"/>
          </p:nvPr>
        </p:nvSpPr>
        <p:spPr>
          <a:xfrm>
            <a:off x="457200" y="457200"/>
            <a:ext cx="3657600" cy="2000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6" name="Google Shape;526;p57"/>
          <p:cNvSpPr txBox="1"/>
          <p:nvPr>
            <p:ph idx="1" type="subTitle"/>
          </p:nvPr>
        </p:nvSpPr>
        <p:spPr>
          <a:xfrm>
            <a:off x="457200" y="2686050"/>
            <a:ext cx="3657600" cy="1269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27" name="Google Shape;527;p57" title="Chart"/>
          <p:cNvPicPr preferRelativeResize="0"/>
          <p:nvPr/>
        </p:nvPicPr>
        <p:blipFill rotWithShape="1">
          <a:blip r:embed="rId3">
            <a:alphaModFix/>
          </a:blip>
          <a:srcRect b="0" l="0" r="5015" t="0"/>
          <a:stretch/>
        </p:blipFill>
        <p:spPr>
          <a:xfrm>
            <a:off x="5029200" y="858825"/>
            <a:ext cx="3657601" cy="3425851"/>
          </a:xfrm>
          <a:prstGeom prst="rect">
            <a:avLst/>
          </a:prstGeom>
          <a:noFill/>
          <a:ln>
            <a:noFill/>
          </a:ln>
        </p:spPr>
      </p:pic>
      <p:sp>
        <p:nvSpPr>
          <p:cNvPr id="528" name="Google Shape;528;p57"/>
          <p:cNvSpPr txBox="1"/>
          <p:nvPr>
            <p:ph idx="2" type="body"/>
          </p:nvPr>
        </p:nvSpPr>
        <p:spPr>
          <a:xfrm>
            <a:off x="5029200" y="457025"/>
            <a:ext cx="3657600" cy="42339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31"/>
          <p:cNvSpPr txBox="1"/>
          <p:nvPr>
            <p:ph type="ctrTitle"/>
          </p:nvPr>
        </p:nvSpPr>
        <p:spPr>
          <a:xfrm>
            <a:off x="457200" y="457200"/>
            <a:ext cx="8229600" cy="22587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4" name="Google Shape;344;p31"/>
          <p:cNvSpPr txBox="1"/>
          <p:nvPr>
            <p:ph idx="1" type="subTitle"/>
          </p:nvPr>
        </p:nvSpPr>
        <p:spPr>
          <a:xfrm>
            <a:off x="457200" y="2716075"/>
            <a:ext cx="8229600" cy="1970100"/>
          </a:xfrm>
          <a:prstGeom prst="rect">
            <a:avLst/>
          </a:prstGeom>
        </p:spPr>
        <p:txBody>
          <a:bodyPr anchorCtr="0" anchor="t" bIns="0" lIns="0" spcFirstLastPara="1" rIns="0" wrap="square" tIns="34745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2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p58"/>
          <p:cNvSpPr txBox="1"/>
          <p:nvPr>
            <p:ph type="title"/>
          </p:nvPr>
        </p:nvSpPr>
        <p:spPr>
          <a:xfrm>
            <a:off x="457200" y="457200"/>
            <a:ext cx="8229600" cy="461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34" name="Google Shape;534;p58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35425" y="1261875"/>
            <a:ext cx="1588725" cy="158443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5" name="Google Shape;535;p58" title="Chart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35425" y="3170425"/>
            <a:ext cx="1588725" cy="1584450"/>
          </a:xfrm>
          <a:prstGeom prst="rect">
            <a:avLst/>
          </a:prstGeom>
          <a:noFill/>
          <a:ln>
            <a:noFill/>
          </a:ln>
        </p:spPr>
      </p:pic>
      <p:sp>
        <p:nvSpPr>
          <p:cNvPr id="536" name="Google Shape;536;p58"/>
          <p:cNvSpPr txBox="1"/>
          <p:nvPr>
            <p:ph type="title"/>
          </p:nvPr>
        </p:nvSpPr>
        <p:spPr>
          <a:xfrm>
            <a:off x="7232725" y="1654650"/>
            <a:ext cx="1454100" cy="6465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>
                <a:solidFill>
                  <a:schemeClr val="accent4"/>
                </a:solidFill>
              </a:rPr>
              <a:t>80</a:t>
            </a:r>
            <a:r>
              <a:rPr lang="en" sz="4200">
                <a:solidFill>
                  <a:schemeClr val="accent4"/>
                </a:solidFill>
              </a:rPr>
              <a:t>%</a:t>
            </a:r>
            <a:endParaRPr sz="4200">
              <a:solidFill>
                <a:schemeClr val="accent4"/>
              </a:solidFill>
            </a:endParaRPr>
          </a:p>
        </p:txBody>
      </p:sp>
      <p:sp>
        <p:nvSpPr>
          <p:cNvPr id="537" name="Google Shape;537;p58"/>
          <p:cNvSpPr txBox="1"/>
          <p:nvPr>
            <p:ph type="title"/>
          </p:nvPr>
        </p:nvSpPr>
        <p:spPr>
          <a:xfrm>
            <a:off x="7232725" y="3563203"/>
            <a:ext cx="1454100" cy="6465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>
                <a:solidFill>
                  <a:schemeClr val="dk1"/>
                </a:solidFill>
              </a:rPr>
              <a:t>69</a:t>
            </a:r>
            <a:r>
              <a:rPr lang="en" sz="4200">
                <a:solidFill>
                  <a:schemeClr val="dk1"/>
                </a:solidFill>
              </a:rPr>
              <a:t>%</a:t>
            </a:r>
            <a:endParaRPr sz="4200">
              <a:solidFill>
                <a:schemeClr val="dk1"/>
              </a:solidFill>
            </a:endParaRPr>
          </a:p>
        </p:txBody>
      </p:sp>
      <p:pic>
        <p:nvPicPr>
          <p:cNvPr id="538" name="Google Shape;538;p58" title="Chart"/>
          <p:cNvPicPr preferRelativeResize="0"/>
          <p:nvPr/>
        </p:nvPicPr>
        <p:blipFill rotWithShape="1">
          <a:blip r:embed="rId5">
            <a:alphaModFix/>
          </a:blip>
          <a:srcRect b="4829" l="3683" r="3775" t="4557"/>
          <a:stretch/>
        </p:blipFill>
        <p:spPr>
          <a:xfrm>
            <a:off x="457200" y="1261875"/>
            <a:ext cx="4492803" cy="3492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2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p59"/>
          <p:cNvSpPr txBox="1"/>
          <p:nvPr>
            <p:ph type="title"/>
          </p:nvPr>
        </p:nvSpPr>
        <p:spPr>
          <a:xfrm>
            <a:off x="457200" y="457200"/>
            <a:ext cx="8229600" cy="461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4" name="Google Shape;544;p59"/>
          <p:cNvSpPr txBox="1"/>
          <p:nvPr>
            <p:ph idx="1" type="subTitle"/>
          </p:nvPr>
        </p:nvSpPr>
        <p:spPr>
          <a:xfrm>
            <a:off x="571500" y="2485572"/>
            <a:ext cx="2359200" cy="17886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5" name="Google Shape;545;p59"/>
          <p:cNvSpPr txBox="1"/>
          <p:nvPr>
            <p:ph idx="2" type="subTitle"/>
          </p:nvPr>
        </p:nvSpPr>
        <p:spPr>
          <a:xfrm>
            <a:off x="3392402" y="2466989"/>
            <a:ext cx="2359200" cy="17886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6" name="Google Shape;546;p59"/>
          <p:cNvSpPr txBox="1"/>
          <p:nvPr>
            <p:ph idx="3" type="subTitle"/>
          </p:nvPr>
        </p:nvSpPr>
        <p:spPr>
          <a:xfrm>
            <a:off x="6213298" y="2466989"/>
            <a:ext cx="2359200" cy="17886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0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p60"/>
          <p:cNvSpPr txBox="1"/>
          <p:nvPr>
            <p:ph type="title"/>
          </p:nvPr>
        </p:nvSpPr>
        <p:spPr>
          <a:xfrm>
            <a:off x="457200" y="457200"/>
            <a:ext cx="8229600" cy="461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2" name="Google Shape;552;p60"/>
          <p:cNvSpPr txBox="1"/>
          <p:nvPr>
            <p:ph idx="2" type="subTitle"/>
          </p:nvPr>
        </p:nvSpPr>
        <p:spPr>
          <a:xfrm>
            <a:off x="571500" y="2047091"/>
            <a:ext cx="2359200" cy="7371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3" name="Google Shape;553;p60"/>
          <p:cNvSpPr txBox="1"/>
          <p:nvPr>
            <p:ph idx="5" type="subTitle"/>
          </p:nvPr>
        </p:nvSpPr>
        <p:spPr>
          <a:xfrm>
            <a:off x="3392400" y="2039433"/>
            <a:ext cx="2359200" cy="7371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4" name="Google Shape;554;p60"/>
          <p:cNvSpPr txBox="1"/>
          <p:nvPr>
            <p:ph idx="6" type="subTitle"/>
          </p:nvPr>
        </p:nvSpPr>
        <p:spPr>
          <a:xfrm>
            <a:off x="6213294" y="2039433"/>
            <a:ext cx="2359200" cy="7371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5" name="Google Shape;555;p60"/>
          <p:cNvSpPr txBox="1"/>
          <p:nvPr>
            <p:ph idx="1" type="body"/>
          </p:nvPr>
        </p:nvSpPr>
        <p:spPr>
          <a:xfrm>
            <a:off x="571500" y="2784250"/>
            <a:ext cx="2359200" cy="1741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800"/>
              </a:spcAft>
              <a:buNone/>
            </a:pPr>
            <a:r>
              <a:t/>
            </a:r>
            <a:endParaRPr/>
          </a:p>
        </p:txBody>
      </p:sp>
      <p:sp>
        <p:nvSpPr>
          <p:cNvPr id="556" name="Google Shape;556;p60"/>
          <p:cNvSpPr txBox="1"/>
          <p:nvPr>
            <p:ph idx="3" type="body"/>
          </p:nvPr>
        </p:nvSpPr>
        <p:spPr>
          <a:xfrm>
            <a:off x="3392400" y="2784250"/>
            <a:ext cx="2359200" cy="1741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800"/>
              </a:spcAft>
              <a:buNone/>
            </a:pPr>
            <a:r>
              <a:t/>
            </a:r>
            <a:endParaRPr/>
          </a:p>
        </p:txBody>
      </p:sp>
      <p:sp>
        <p:nvSpPr>
          <p:cNvPr id="557" name="Google Shape;557;p60"/>
          <p:cNvSpPr txBox="1"/>
          <p:nvPr>
            <p:ph idx="4" type="body"/>
          </p:nvPr>
        </p:nvSpPr>
        <p:spPr>
          <a:xfrm>
            <a:off x="6213297" y="2784250"/>
            <a:ext cx="2359200" cy="1741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8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p61"/>
          <p:cNvSpPr txBox="1"/>
          <p:nvPr>
            <p:ph type="title"/>
          </p:nvPr>
        </p:nvSpPr>
        <p:spPr>
          <a:xfrm>
            <a:off x="457200" y="457200"/>
            <a:ext cx="8229600" cy="461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3" name="Google Shape;563;p61"/>
          <p:cNvSpPr txBox="1"/>
          <p:nvPr>
            <p:ph idx="1" type="subTitle"/>
          </p:nvPr>
        </p:nvSpPr>
        <p:spPr>
          <a:xfrm>
            <a:off x="571500" y="2505560"/>
            <a:ext cx="1655100" cy="17685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4" name="Google Shape;564;p61"/>
          <p:cNvSpPr txBox="1"/>
          <p:nvPr>
            <p:ph idx="2" type="subTitle"/>
          </p:nvPr>
        </p:nvSpPr>
        <p:spPr>
          <a:xfrm>
            <a:off x="2686800" y="2487185"/>
            <a:ext cx="1655100" cy="17685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5" name="Google Shape;565;p61"/>
          <p:cNvSpPr txBox="1"/>
          <p:nvPr>
            <p:ph idx="3" type="subTitle"/>
          </p:nvPr>
        </p:nvSpPr>
        <p:spPr>
          <a:xfrm>
            <a:off x="4802099" y="2487185"/>
            <a:ext cx="1655100" cy="17685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6" name="Google Shape;566;p61"/>
          <p:cNvSpPr txBox="1"/>
          <p:nvPr>
            <p:ph idx="4" type="subTitle"/>
          </p:nvPr>
        </p:nvSpPr>
        <p:spPr>
          <a:xfrm>
            <a:off x="6917399" y="2492883"/>
            <a:ext cx="1655100" cy="17685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0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p62"/>
          <p:cNvSpPr txBox="1"/>
          <p:nvPr>
            <p:ph type="title"/>
          </p:nvPr>
        </p:nvSpPr>
        <p:spPr>
          <a:xfrm>
            <a:off x="457200" y="457200"/>
            <a:ext cx="8229600" cy="461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2" name="Google Shape;572;p62"/>
          <p:cNvSpPr txBox="1"/>
          <p:nvPr>
            <p:ph idx="2" type="subTitle"/>
          </p:nvPr>
        </p:nvSpPr>
        <p:spPr>
          <a:xfrm>
            <a:off x="571500" y="2272416"/>
            <a:ext cx="1655100" cy="7371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3" name="Google Shape;573;p62"/>
          <p:cNvSpPr txBox="1"/>
          <p:nvPr>
            <p:ph idx="5" type="subTitle"/>
          </p:nvPr>
        </p:nvSpPr>
        <p:spPr>
          <a:xfrm>
            <a:off x="2686798" y="2264758"/>
            <a:ext cx="1655100" cy="7371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4" name="Google Shape;574;p62"/>
          <p:cNvSpPr txBox="1"/>
          <p:nvPr>
            <p:ph idx="6" type="subTitle"/>
          </p:nvPr>
        </p:nvSpPr>
        <p:spPr>
          <a:xfrm>
            <a:off x="4802096" y="2264758"/>
            <a:ext cx="1655100" cy="7371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5" name="Google Shape;575;p62"/>
          <p:cNvSpPr txBox="1"/>
          <p:nvPr>
            <p:ph idx="1" type="body"/>
          </p:nvPr>
        </p:nvSpPr>
        <p:spPr>
          <a:xfrm>
            <a:off x="571500" y="3009575"/>
            <a:ext cx="1655100" cy="1276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800"/>
              </a:spcAft>
              <a:buNone/>
            </a:pPr>
            <a:r>
              <a:t/>
            </a:r>
            <a:endParaRPr/>
          </a:p>
        </p:txBody>
      </p:sp>
      <p:sp>
        <p:nvSpPr>
          <p:cNvPr id="576" name="Google Shape;576;p62"/>
          <p:cNvSpPr txBox="1"/>
          <p:nvPr>
            <p:ph idx="3" type="body"/>
          </p:nvPr>
        </p:nvSpPr>
        <p:spPr>
          <a:xfrm>
            <a:off x="2686800" y="3009575"/>
            <a:ext cx="1655100" cy="1276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800"/>
              </a:spcAft>
              <a:buNone/>
            </a:pPr>
            <a:r>
              <a:t/>
            </a:r>
            <a:endParaRPr/>
          </a:p>
        </p:txBody>
      </p:sp>
      <p:sp>
        <p:nvSpPr>
          <p:cNvPr id="577" name="Google Shape;577;p62"/>
          <p:cNvSpPr txBox="1"/>
          <p:nvPr>
            <p:ph idx="4" type="body"/>
          </p:nvPr>
        </p:nvSpPr>
        <p:spPr>
          <a:xfrm>
            <a:off x="4802100" y="3009575"/>
            <a:ext cx="1655100" cy="1276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800"/>
              </a:spcAft>
              <a:buNone/>
            </a:pPr>
            <a:r>
              <a:t/>
            </a:r>
            <a:endParaRPr/>
          </a:p>
        </p:txBody>
      </p:sp>
      <p:sp>
        <p:nvSpPr>
          <p:cNvPr id="578" name="Google Shape;578;p62"/>
          <p:cNvSpPr txBox="1"/>
          <p:nvPr>
            <p:ph idx="7" type="body"/>
          </p:nvPr>
        </p:nvSpPr>
        <p:spPr>
          <a:xfrm>
            <a:off x="6917400" y="3011316"/>
            <a:ext cx="1655100" cy="1276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800"/>
              </a:spcAft>
              <a:buNone/>
            </a:pPr>
            <a:r>
              <a:t/>
            </a:r>
            <a:endParaRPr/>
          </a:p>
        </p:txBody>
      </p:sp>
      <p:sp>
        <p:nvSpPr>
          <p:cNvPr id="579" name="Google Shape;579;p62"/>
          <p:cNvSpPr txBox="1"/>
          <p:nvPr>
            <p:ph idx="8" type="subTitle"/>
          </p:nvPr>
        </p:nvSpPr>
        <p:spPr>
          <a:xfrm>
            <a:off x="6917394" y="2267133"/>
            <a:ext cx="1655100" cy="737100"/>
          </a:xfrm>
          <a:prstGeom prst="rect">
            <a:avLst/>
          </a:prstGeom>
        </p:spPr>
        <p:txBody>
          <a:bodyPr anchorCtr="0" anchor="t" bIns="228600" lIns="0" spcFirstLastPara="1" rIns="0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3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Google Shape;584;p63"/>
          <p:cNvSpPr txBox="1"/>
          <p:nvPr>
            <p:ph type="title"/>
          </p:nvPr>
        </p:nvSpPr>
        <p:spPr>
          <a:xfrm>
            <a:off x="457200" y="457200"/>
            <a:ext cx="8229600" cy="461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5" name="Google Shape;585;p63"/>
          <p:cNvSpPr txBox="1"/>
          <p:nvPr>
            <p:ph idx="1" type="body"/>
          </p:nvPr>
        </p:nvSpPr>
        <p:spPr>
          <a:xfrm>
            <a:off x="571500" y="1947675"/>
            <a:ext cx="3776400" cy="2578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800"/>
              </a:spcAft>
              <a:buNone/>
            </a:pPr>
            <a:r>
              <a:t/>
            </a:r>
            <a:endParaRPr/>
          </a:p>
        </p:txBody>
      </p:sp>
      <p:sp>
        <p:nvSpPr>
          <p:cNvPr id="586" name="Google Shape;586;p63"/>
          <p:cNvSpPr txBox="1"/>
          <p:nvPr>
            <p:ph idx="2" type="subTitle"/>
          </p:nvPr>
        </p:nvSpPr>
        <p:spPr>
          <a:xfrm>
            <a:off x="571500" y="1266625"/>
            <a:ext cx="37764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7" name="Google Shape;587;p63"/>
          <p:cNvSpPr txBox="1"/>
          <p:nvPr>
            <p:ph idx="3" type="body"/>
          </p:nvPr>
        </p:nvSpPr>
        <p:spPr>
          <a:xfrm>
            <a:off x="4800603" y="1947675"/>
            <a:ext cx="3776400" cy="2578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800"/>
              </a:spcAft>
              <a:buNone/>
            </a:pPr>
            <a:r>
              <a:t/>
            </a:r>
            <a:endParaRPr/>
          </a:p>
        </p:txBody>
      </p:sp>
      <p:sp>
        <p:nvSpPr>
          <p:cNvPr id="588" name="Google Shape;588;p63"/>
          <p:cNvSpPr txBox="1"/>
          <p:nvPr>
            <p:ph idx="4" type="subTitle"/>
          </p:nvPr>
        </p:nvSpPr>
        <p:spPr>
          <a:xfrm>
            <a:off x="4800603" y="1261875"/>
            <a:ext cx="37764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2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p64"/>
          <p:cNvSpPr txBox="1"/>
          <p:nvPr>
            <p:ph type="title"/>
          </p:nvPr>
        </p:nvSpPr>
        <p:spPr>
          <a:xfrm>
            <a:off x="457200" y="457200"/>
            <a:ext cx="8229600" cy="461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4" name="Google Shape;594;p64"/>
          <p:cNvSpPr txBox="1"/>
          <p:nvPr>
            <p:ph idx="1" type="body"/>
          </p:nvPr>
        </p:nvSpPr>
        <p:spPr>
          <a:xfrm>
            <a:off x="571500" y="1947675"/>
            <a:ext cx="2359200" cy="2578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800"/>
              </a:spcAft>
              <a:buNone/>
            </a:pPr>
            <a:r>
              <a:t/>
            </a:r>
            <a:endParaRPr/>
          </a:p>
        </p:txBody>
      </p:sp>
      <p:sp>
        <p:nvSpPr>
          <p:cNvPr id="595" name="Google Shape;595;p64"/>
          <p:cNvSpPr txBox="1"/>
          <p:nvPr>
            <p:ph idx="2" type="subTitle"/>
          </p:nvPr>
        </p:nvSpPr>
        <p:spPr>
          <a:xfrm>
            <a:off x="571500" y="1266625"/>
            <a:ext cx="23592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6" name="Google Shape;596;p64"/>
          <p:cNvSpPr txBox="1"/>
          <p:nvPr>
            <p:ph idx="3" type="body"/>
          </p:nvPr>
        </p:nvSpPr>
        <p:spPr>
          <a:xfrm>
            <a:off x="3392400" y="1947675"/>
            <a:ext cx="2359200" cy="2578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800"/>
              </a:spcAft>
              <a:buNone/>
            </a:pPr>
            <a:r>
              <a:t/>
            </a:r>
            <a:endParaRPr/>
          </a:p>
        </p:txBody>
      </p:sp>
      <p:sp>
        <p:nvSpPr>
          <p:cNvPr id="597" name="Google Shape;597;p64"/>
          <p:cNvSpPr txBox="1"/>
          <p:nvPr>
            <p:ph idx="4" type="body"/>
          </p:nvPr>
        </p:nvSpPr>
        <p:spPr>
          <a:xfrm>
            <a:off x="6213294" y="1947675"/>
            <a:ext cx="2359200" cy="2578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800"/>
              </a:spcAft>
              <a:buNone/>
            </a:pPr>
            <a:r>
              <a:t/>
            </a:r>
            <a:endParaRPr/>
          </a:p>
        </p:txBody>
      </p:sp>
      <p:sp>
        <p:nvSpPr>
          <p:cNvPr id="598" name="Google Shape;598;p64"/>
          <p:cNvSpPr txBox="1"/>
          <p:nvPr>
            <p:ph idx="5" type="subTitle"/>
          </p:nvPr>
        </p:nvSpPr>
        <p:spPr>
          <a:xfrm>
            <a:off x="3392400" y="1261875"/>
            <a:ext cx="23592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9" name="Google Shape;599;p64"/>
          <p:cNvSpPr txBox="1"/>
          <p:nvPr>
            <p:ph idx="6" type="subTitle"/>
          </p:nvPr>
        </p:nvSpPr>
        <p:spPr>
          <a:xfrm>
            <a:off x="6213294" y="1261875"/>
            <a:ext cx="23592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3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p65"/>
          <p:cNvSpPr txBox="1"/>
          <p:nvPr>
            <p:ph type="title"/>
          </p:nvPr>
        </p:nvSpPr>
        <p:spPr>
          <a:xfrm>
            <a:off x="457200" y="457200"/>
            <a:ext cx="8229600" cy="461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5" name="Google Shape;605;p65"/>
          <p:cNvSpPr txBox="1"/>
          <p:nvPr>
            <p:ph idx="1" type="body"/>
          </p:nvPr>
        </p:nvSpPr>
        <p:spPr>
          <a:xfrm>
            <a:off x="571500" y="2173000"/>
            <a:ext cx="1655100" cy="2118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800"/>
              </a:spcAft>
              <a:buNone/>
            </a:pPr>
            <a:r>
              <a:t/>
            </a:r>
            <a:endParaRPr/>
          </a:p>
        </p:txBody>
      </p:sp>
      <p:sp>
        <p:nvSpPr>
          <p:cNvPr id="606" name="Google Shape;606;p65"/>
          <p:cNvSpPr txBox="1"/>
          <p:nvPr>
            <p:ph idx="2" type="subTitle"/>
          </p:nvPr>
        </p:nvSpPr>
        <p:spPr>
          <a:xfrm>
            <a:off x="571500" y="1491950"/>
            <a:ext cx="16551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7" name="Google Shape;607;p65"/>
          <p:cNvSpPr txBox="1"/>
          <p:nvPr>
            <p:ph idx="3" type="body"/>
          </p:nvPr>
        </p:nvSpPr>
        <p:spPr>
          <a:xfrm>
            <a:off x="2686800" y="2173000"/>
            <a:ext cx="1655100" cy="2118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800"/>
              </a:spcAft>
              <a:buNone/>
            </a:pPr>
            <a:r>
              <a:t/>
            </a:r>
            <a:endParaRPr/>
          </a:p>
        </p:txBody>
      </p:sp>
      <p:sp>
        <p:nvSpPr>
          <p:cNvPr id="608" name="Google Shape;608;p65"/>
          <p:cNvSpPr txBox="1"/>
          <p:nvPr>
            <p:ph idx="4" type="body"/>
          </p:nvPr>
        </p:nvSpPr>
        <p:spPr>
          <a:xfrm>
            <a:off x="6917399" y="2173000"/>
            <a:ext cx="1655100" cy="2118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800"/>
              </a:spcAft>
              <a:buNone/>
            </a:pPr>
            <a:r>
              <a:t/>
            </a:r>
            <a:endParaRPr/>
          </a:p>
        </p:txBody>
      </p:sp>
      <p:sp>
        <p:nvSpPr>
          <p:cNvPr id="609" name="Google Shape;609;p65"/>
          <p:cNvSpPr txBox="1"/>
          <p:nvPr>
            <p:ph idx="5" type="subTitle"/>
          </p:nvPr>
        </p:nvSpPr>
        <p:spPr>
          <a:xfrm>
            <a:off x="2686798" y="1487200"/>
            <a:ext cx="16551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0" name="Google Shape;610;p65"/>
          <p:cNvSpPr txBox="1"/>
          <p:nvPr>
            <p:ph idx="6" type="subTitle"/>
          </p:nvPr>
        </p:nvSpPr>
        <p:spPr>
          <a:xfrm>
            <a:off x="6917394" y="1487200"/>
            <a:ext cx="16551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1" name="Google Shape;611;p65"/>
          <p:cNvSpPr txBox="1"/>
          <p:nvPr>
            <p:ph idx="7" type="body"/>
          </p:nvPr>
        </p:nvSpPr>
        <p:spPr>
          <a:xfrm>
            <a:off x="4802099" y="2176902"/>
            <a:ext cx="1655100" cy="21183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800"/>
              </a:spcAft>
              <a:buNone/>
            </a:pPr>
            <a:r>
              <a:t/>
            </a:r>
            <a:endParaRPr/>
          </a:p>
        </p:txBody>
      </p:sp>
      <p:sp>
        <p:nvSpPr>
          <p:cNvPr id="612" name="Google Shape;612;p65"/>
          <p:cNvSpPr txBox="1"/>
          <p:nvPr>
            <p:ph idx="8" type="subTitle"/>
          </p:nvPr>
        </p:nvSpPr>
        <p:spPr>
          <a:xfrm>
            <a:off x="4802096" y="1491950"/>
            <a:ext cx="1655100" cy="45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6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Google Shape;617;p66"/>
          <p:cNvSpPr txBox="1"/>
          <p:nvPr>
            <p:ph type="title"/>
          </p:nvPr>
        </p:nvSpPr>
        <p:spPr>
          <a:xfrm>
            <a:off x="457200" y="457200"/>
            <a:ext cx="8229600" cy="461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8" name="Google Shape;618;p66"/>
          <p:cNvSpPr txBox="1"/>
          <p:nvPr>
            <p:ph idx="4" type="body"/>
          </p:nvPr>
        </p:nvSpPr>
        <p:spPr>
          <a:xfrm>
            <a:off x="457200" y="2098275"/>
            <a:ext cx="2587800" cy="2592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800"/>
              </a:spcAft>
              <a:buNone/>
            </a:pPr>
            <a:r>
              <a:t/>
            </a:r>
            <a:endParaRPr/>
          </a:p>
        </p:txBody>
      </p:sp>
      <p:sp>
        <p:nvSpPr>
          <p:cNvPr id="619" name="Google Shape;619;p66"/>
          <p:cNvSpPr txBox="1"/>
          <p:nvPr>
            <p:ph idx="1" type="subTitle"/>
          </p:nvPr>
        </p:nvSpPr>
        <p:spPr>
          <a:xfrm>
            <a:off x="576000" y="1261875"/>
            <a:ext cx="2257200" cy="607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0" name="Google Shape;620;p66"/>
          <p:cNvSpPr txBox="1"/>
          <p:nvPr>
            <p:ph idx="6" type="body"/>
          </p:nvPr>
        </p:nvSpPr>
        <p:spPr>
          <a:xfrm>
            <a:off x="3278100" y="2098275"/>
            <a:ext cx="2587800" cy="2592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800"/>
              </a:spcAft>
              <a:buNone/>
            </a:pPr>
            <a:r>
              <a:t/>
            </a:r>
            <a:endParaRPr/>
          </a:p>
        </p:txBody>
      </p:sp>
      <p:sp>
        <p:nvSpPr>
          <p:cNvPr id="621" name="Google Shape;621;p66"/>
          <p:cNvSpPr txBox="1"/>
          <p:nvPr>
            <p:ph idx="2" type="subTitle"/>
          </p:nvPr>
        </p:nvSpPr>
        <p:spPr>
          <a:xfrm>
            <a:off x="3586800" y="1261875"/>
            <a:ext cx="2279100" cy="607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2" name="Google Shape;622;p66"/>
          <p:cNvSpPr txBox="1"/>
          <p:nvPr>
            <p:ph idx="3" type="subTitle"/>
          </p:nvPr>
        </p:nvSpPr>
        <p:spPr>
          <a:xfrm>
            <a:off x="6561400" y="1261875"/>
            <a:ext cx="2279100" cy="607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3" name="Google Shape;623;p66"/>
          <p:cNvSpPr txBox="1"/>
          <p:nvPr>
            <p:ph idx="5" type="body"/>
          </p:nvPr>
        </p:nvSpPr>
        <p:spPr>
          <a:xfrm>
            <a:off x="6099000" y="2098275"/>
            <a:ext cx="2587800" cy="2592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8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32"/>
          <p:cNvSpPr txBox="1"/>
          <p:nvPr>
            <p:ph type="ctrTitle"/>
          </p:nvPr>
        </p:nvSpPr>
        <p:spPr>
          <a:xfrm>
            <a:off x="457200" y="457200"/>
            <a:ext cx="8229600" cy="2258700"/>
          </a:xfrm>
          <a:prstGeom prst="rect">
            <a:avLst/>
          </a:prstGeom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0" name="Google Shape;350;p32"/>
          <p:cNvSpPr txBox="1"/>
          <p:nvPr>
            <p:ph idx="1" type="subTitle"/>
          </p:nvPr>
        </p:nvSpPr>
        <p:spPr>
          <a:xfrm>
            <a:off x="457200" y="2715949"/>
            <a:ext cx="8229600" cy="1970400"/>
          </a:xfrm>
          <a:prstGeom prst="rect">
            <a:avLst/>
          </a:prstGeom>
        </p:spPr>
        <p:txBody>
          <a:bodyPr anchorCtr="0" anchor="t" bIns="0" lIns="0" spcFirstLastPara="1" rIns="0" wrap="square" tIns="34745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33"/>
          <p:cNvSpPr txBox="1"/>
          <p:nvPr>
            <p:ph type="title"/>
          </p:nvPr>
        </p:nvSpPr>
        <p:spPr>
          <a:xfrm>
            <a:off x="457200" y="457200"/>
            <a:ext cx="8229600" cy="4229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34"/>
          <p:cNvSpPr txBox="1"/>
          <p:nvPr>
            <p:ph type="title"/>
          </p:nvPr>
        </p:nvSpPr>
        <p:spPr>
          <a:xfrm>
            <a:off x="457200" y="457200"/>
            <a:ext cx="8229600" cy="4229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35"/>
          <p:cNvSpPr txBox="1"/>
          <p:nvPr>
            <p:ph type="title"/>
          </p:nvPr>
        </p:nvSpPr>
        <p:spPr>
          <a:xfrm>
            <a:off x="457200" y="454950"/>
            <a:ext cx="3657600" cy="42360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6" name="Google Shape;366;p35"/>
          <p:cNvSpPr txBox="1"/>
          <p:nvPr>
            <p:ph idx="4" type="subTitle"/>
          </p:nvPr>
        </p:nvSpPr>
        <p:spPr>
          <a:xfrm>
            <a:off x="5715000" y="1010467"/>
            <a:ext cx="2971800" cy="2772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7" name="Google Shape;367;p35"/>
          <p:cNvSpPr txBox="1"/>
          <p:nvPr>
            <p:ph idx="1" type="subTitle"/>
          </p:nvPr>
        </p:nvSpPr>
        <p:spPr>
          <a:xfrm>
            <a:off x="5715000" y="1727580"/>
            <a:ext cx="2971800" cy="2772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8" name="Google Shape;368;p35"/>
          <p:cNvSpPr txBox="1"/>
          <p:nvPr>
            <p:ph idx="2" type="subTitle"/>
          </p:nvPr>
        </p:nvSpPr>
        <p:spPr>
          <a:xfrm>
            <a:off x="5715000" y="2444692"/>
            <a:ext cx="2971800" cy="2772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9" name="Google Shape;369;p35"/>
          <p:cNvSpPr txBox="1"/>
          <p:nvPr>
            <p:ph idx="3" type="subTitle"/>
          </p:nvPr>
        </p:nvSpPr>
        <p:spPr>
          <a:xfrm>
            <a:off x="5715000" y="3161805"/>
            <a:ext cx="2971800" cy="2772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0" name="Google Shape;370;p35"/>
          <p:cNvSpPr txBox="1"/>
          <p:nvPr>
            <p:ph idx="5" type="subTitle"/>
          </p:nvPr>
        </p:nvSpPr>
        <p:spPr>
          <a:xfrm>
            <a:off x="5715000" y="3878917"/>
            <a:ext cx="2971800" cy="2772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36"/>
          <p:cNvSpPr txBox="1"/>
          <p:nvPr>
            <p:ph type="title"/>
          </p:nvPr>
        </p:nvSpPr>
        <p:spPr>
          <a:xfrm>
            <a:off x="457200" y="457200"/>
            <a:ext cx="5641200" cy="4229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37"/>
          <p:cNvSpPr txBox="1"/>
          <p:nvPr>
            <p:ph type="title"/>
          </p:nvPr>
        </p:nvSpPr>
        <p:spPr>
          <a:xfrm>
            <a:off x="457200" y="457200"/>
            <a:ext cx="5641200" cy="4233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ako Slides Theme">
  <a:themeElements>
    <a:clrScheme name="Geometric">
      <a:dk1>
        <a:srgbClr val="45B0C2"/>
      </a:dk1>
      <a:lt1>
        <a:srgbClr val="FFFFFF"/>
      </a:lt1>
      <a:dk2>
        <a:srgbClr val="272E37"/>
      </a:dk2>
      <a:lt2>
        <a:srgbClr val="999999"/>
      </a:lt2>
      <a:accent1>
        <a:srgbClr val="68CCDD"/>
      </a:accent1>
      <a:accent2>
        <a:srgbClr val="97E9F7"/>
      </a:accent2>
      <a:accent3>
        <a:srgbClr val="272E37"/>
      </a:accent3>
      <a:accent4>
        <a:srgbClr val="454F5B"/>
      </a:accent4>
      <a:accent5>
        <a:srgbClr val="738498"/>
      </a:accent5>
      <a:accent6>
        <a:srgbClr val="D0F8FF"/>
      </a:accent6>
      <a:hlink>
        <a:srgbClr val="45B0C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